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3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5143500" type="screen16x9"/>
  <p:notesSz cx="6858000" cy="9144000"/>
  <p:embeddedFontLst>
    <p:embeddedFont>
      <p:font typeface="Oswald" panose="020B0604020202020204" charset="0"/>
      <p:regular r:id="rId12"/>
      <p:bold r:id="rId13"/>
    </p:embeddedFont>
    <p:embeddedFont>
      <p:font typeface="Bangers" panose="020B0604020202020204" charset="0"/>
      <p:regular r:id="rId14"/>
    </p:embeddedFont>
    <p:embeddedFont>
      <p:font typeface="Corbel" panose="020B0503020204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99c351e8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99c351e8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99c351e8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99c351e8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624774"/>
            <a:ext cx="8603674" cy="130451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500" spc="113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7188"/>
            <a:ext cx="6858000" cy="981941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623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20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05978"/>
            <a:ext cx="1801785" cy="44231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05978"/>
            <a:ext cx="5979968" cy="442317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17141"/>
            <a:ext cx="2057397" cy="273844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4817141"/>
            <a:ext cx="320975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4817141"/>
            <a:ext cx="659819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471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199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5923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039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342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1317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500" b="0" spc="113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007751"/>
            <a:ext cx="7886700" cy="88097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43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1508760"/>
            <a:ext cx="3566160" cy="31546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1508760"/>
            <a:ext cx="3566160" cy="31546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98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1992425"/>
            <a:ext cx="3566160" cy="26746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1992423"/>
            <a:ext cx="3566160" cy="26746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2264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590041"/>
            <a:ext cx="4594860" cy="30861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1610615"/>
            <a:ext cx="2400300" cy="257423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921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1658621"/>
            <a:ext cx="4594860" cy="29489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612966"/>
            <a:ext cx="2400300" cy="257175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783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32082"/>
            <a:ext cx="9141714" cy="1234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1508760"/>
            <a:ext cx="73380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4817141"/>
            <a:ext cx="225067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4817141"/>
            <a:ext cx="37833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4817141"/>
            <a:ext cx="709698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42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tx1"/>
        </a:buClr>
        <a:buFont typeface="Wingdings" pitchFamily="2" charset="2"/>
        <a:buChar char="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515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634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038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217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546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ctrTitle" idx="4294967295"/>
          </p:nvPr>
        </p:nvSpPr>
        <p:spPr>
          <a:xfrm>
            <a:off x="0" y="173038"/>
            <a:ext cx="7993063" cy="209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 smtClean="0">
                <a:solidFill>
                  <a:schemeClr val="bg1"/>
                </a:solidFill>
              </a:rPr>
              <a:t>ABC Elementary</a:t>
            </a:r>
            <a:endParaRPr sz="7200" dirty="0">
              <a:solidFill>
                <a:schemeClr val="bg1"/>
              </a:solidFill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8023581" y="1924054"/>
            <a:ext cx="229545" cy="21917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A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  <p:sp>
        <p:nvSpPr>
          <p:cNvPr id="63" name="Google Shape;63;p11"/>
          <p:cNvSpPr/>
          <p:nvPr/>
        </p:nvSpPr>
        <p:spPr>
          <a:xfrm rot="2466625">
            <a:off x="6472549" y="911348"/>
            <a:ext cx="318882" cy="30447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A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  <p:sp>
        <p:nvSpPr>
          <p:cNvPr id="64" name="Google Shape;64;p11"/>
          <p:cNvSpPr/>
          <p:nvPr/>
        </p:nvSpPr>
        <p:spPr>
          <a:xfrm rot="-1609120">
            <a:off x="7624741" y="1379095"/>
            <a:ext cx="229509" cy="21914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  <p:sp>
        <p:nvSpPr>
          <p:cNvPr id="65" name="Google Shape;65;p11"/>
          <p:cNvSpPr/>
          <p:nvPr/>
        </p:nvSpPr>
        <p:spPr>
          <a:xfrm rot="2926137">
            <a:off x="8467943" y="1138345"/>
            <a:ext cx="171867" cy="16410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  <p:sp>
        <p:nvSpPr>
          <p:cNvPr id="66" name="Google Shape;66;p11"/>
          <p:cNvSpPr/>
          <p:nvPr/>
        </p:nvSpPr>
        <p:spPr>
          <a:xfrm rot="-1608940">
            <a:off x="7711478" y="397343"/>
            <a:ext cx="154840" cy="14784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AD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751550" y="2390775"/>
            <a:ext cx="6934895" cy="14324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38100" cap="flat" cmpd="sng">
                  <a:solidFill>
                    <a:srgbClr val="FFFFFF"/>
                  </a:solidFill>
                  <a:prstDash val="solid"/>
                  <a:miter lim="8000"/>
                  <a:headEnd type="none" w="sm" len="sm"/>
                  <a:tailEnd type="none" w="sm" len="sm"/>
                </a:ln>
                <a:solidFill>
                  <a:schemeClr val="bg1">
                    <a:alpha val="21920"/>
                  </a:schemeClr>
                </a:solidFill>
                <a:latin typeface="Bangers"/>
              </a:rPr>
              <a:t>CAREER DAY</a:t>
            </a:r>
          </a:p>
        </p:txBody>
      </p:sp>
      <p:grpSp>
        <p:nvGrpSpPr>
          <p:cNvPr id="68" name="Google Shape;68;p11"/>
          <p:cNvGrpSpPr/>
          <p:nvPr/>
        </p:nvGrpSpPr>
        <p:grpSpPr>
          <a:xfrm>
            <a:off x="7315394" y="220652"/>
            <a:ext cx="898902" cy="842935"/>
            <a:chOff x="2599825" y="3689700"/>
            <a:chExt cx="429850" cy="360275"/>
          </a:xfrm>
        </p:grpSpPr>
        <p:sp>
          <p:nvSpPr>
            <p:cNvPr id="69" name="Google Shape;69;p11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/>
          <p:nvPr/>
        </p:nvSpPr>
        <p:spPr>
          <a:xfrm rot="2926176">
            <a:off x="8476383" y="650982"/>
            <a:ext cx="325759" cy="25630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B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/>
          <p:nvPr/>
        </p:nvSpPr>
        <p:spPr>
          <a:xfrm>
            <a:off x="5608400" y="449600"/>
            <a:ext cx="2818200" cy="2653800"/>
          </a:xfrm>
          <a:prstGeom prst="wedgeEllipseCallout">
            <a:avLst>
              <a:gd name="adj1" fmla="val -57425"/>
              <a:gd name="adj2" fmla="val 37651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ctrTitle" idx="4294967295"/>
          </p:nvPr>
        </p:nvSpPr>
        <p:spPr>
          <a:xfrm>
            <a:off x="6062870" y="815009"/>
            <a:ext cx="3081130" cy="1896441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>
                <a:solidFill>
                  <a:srgbClr val="674EA7"/>
                </a:solidFill>
              </a:rPr>
              <a:t>Hi!</a:t>
            </a:r>
            <a:endParaRPr sz="12000" dirty="0">
              <a:solidFill>
                <a:srgbClr val="674EA7"/>
              </a:solidFill>
            </a:endParaRPr>
          </a:p>
        </p:txBody>
      </p:sp>
      <p:sp>
        <p:nvSpPr>
          <p:cNvPr id="78" name="Google Shape;78;p12"/>
          <p:cNvSpPr txBox="1">
            <a:spLocks noGrp="1"/>
          </p:cNvSpPr>
          <p:nvPr>
            <p:ph type="subTitle" idx="4294967295"/>
          </p:nvPr>
        </p:nvSpPr>
        <p:spPr>
          <a:xfrm>
            <a:off x="0" y="4224338"/>
            <a:ext cx="6592888" cy="14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500" b="1" dirty="0" smtClean="0">
                <a:solidFill>
                  <a:srgbClr val="FFFFFF"/>
                </a:solidFill>
              </a:rPr>
              <a:t>My name, </a:t>
            </a:r>
            <a:r>
              <a:rPr lang="en" sz="4500" b="1" dirty="0">
                <a:solidFill>
                  <a:srgbClr val="FFFFFF"/>
                </a:solidFill>
              </a:rPr>
              <a:t>CPA</a:t>
            </a:r>
            <a:endParaRPr sz="4500" b="1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37522" y="815009"/>
            <a:ext cx="1520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some pictures of you at work and play here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3518512" y="1396263"/>
            <a:ext cx="5157000" cy="31619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/>
            </a:r>
            <a:br>
              <a:rPr lang="en" sz="4800" dirty="0" smtClean="0"/>
            </a:br>
            <a:r>
              <a:rPr lang="en" sz="4800" dirty="0"/>
              <a:t/>
            </a:r>
            <a:br>
              <a:rPr lang="en" sz="4800" dirty="0"/>
            </a:br>
            <a:r>
              <a:rPr lang="en" sz="4800" dirty="0" smtClean="0">
                <a:solidFill>
                  <a:schemeClr val="tx1"/>
                </a:solidFill>
              </a:rPr>
              <a:t>What </a:t>
            </a:r>
            <a:r>
              <a:rPr lang="en" sz="4800" dirty="0">
                <a:solidFill>
                  <a:schemeClr val="tx1"/>
                </a:solidFill>
              </a:rPr>
              <a:t>is your favorite part of school?</a:t>
            </a:r>
            <a:endParaRPr sz="4800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9" name="Google Shape;89;p13"/>
          <p:cNvGrpSpPr/>
          <p:nvPr/>
        </p:nvGrpSpPr>
        <p:grpSpPr>
          <a:xfrm>
            <a:off x="909433" y="1533709"/>
            <a:ext cx="747523" cy="771326"/>
            <a:chOff x="1926350" y="995225"/>
            <a:chExt cx="428650" cy="356600"/>
          </a:xfrm>
        </p:grpSpPr>
        <p:sp>
          <p:nvSpPr>
            <p:cNvPr id="90" name="Google Shape;90;p13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730423" y="2945368"/>
            <a:ext cx="926533" cy="753041"/>
            <a:chOff x="3936375" y="3703750"/>
            <a:chExt cx="453050" cy="332175"/>
          </a:xfrm>
        </p:grpSpPr>
        <p:sp>
          <p:nvSpPr>
            <p:cNvPr id="95" name="Google Shape;95;p13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13"/>
          <p:cNvSpPr/>
          <p:nvPr/>
        </p:nvSpPr>
        <p:spPr>
          <a:xfrm>
            <a:off x="2147137" y="2081490"/>
            <a:ext cx="617824" cy="753034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" name="Google Shape;101;p13"/>
          <p:cNvGrpSpPr/>
          <p:nvPr/>
        </p:nvGrpSpPr>
        <p:grpSpPr>
          <a:xfrm>
            <a:off x="2214771" y="3698409"/>
            <a:ext cx="516485" cy="644825"/>
            <a:chOff x="611175" y="2326900"/>
            <a:chExt cx="362700" cy="389575"/>
          </a:xfrm>
        </p:grpSpPr>
        <p:sp>
          <p:nvSpPr>
            <p:cNvPr id="102" name="Google Shape;102;p13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/>
        </p:nvSpPr>
        <p:spPr>
          <a:xfrm>
            <a:off x="1766225" y="1279000"/>
            <a:ext cx="53640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1" name="Google Shape;111;p14"/>
          <p:cNvSpPr txBox="1">
            <a:spLocks noGrp="1"/>
          </p:cNvSpPr>
          <p:nvPr>
            <p:ph type="ctrTitle"/>
          </p:nvPr>
        </p:nvSpPr>
        <p:spPr>
          <a:xfrm>
            <a:off x="1972500" y="1835950"/>
            <a:ext cx="5830800" cy="21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tx1"/>
                </a:solidFill>
              </a:rPr>
              <a:t>What do you like to do when you’re not in school?</a:t>
            </a:r>
            <a:endParaRPr sz="4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14"/>
          <p:cNvSpPr/>
          <p:nvPr/>
        </p:nvSpPr>
        <p:spPr>
          <a:xfrm>
            <a:off x="299775" y="3940175"/>
            <a:ext cx="908167" cy="702814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" name="Google Shape;113;p14"/>
          <p:cNvGrpSpPr/>
          <p:nvPr/>
        </p:nvGrpSpPr>
        <p:grpSpPr>
          <a:xfrm>
            <a:off x="8100456" y="2106052"/>
            <a:ext cx="496210" cy="539658"/>
            <a:chOff x="6685175" y="5036025"/>
            <a:chExt cx="346225" cy="398125"/>
          </a:xfrm>
        </p:grpSpPr>
        <p:sp>
          <p:nvSpPr>
            <p:cNvPr id="114" name="Google Shape;114;p14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4"/>
          <p:cNvSpPr/>
          <p:nvPr/>
        </p:nvSpPr>
        <p:spPr>
          <a:xfrm>
            <a:off x="8020094" y="4248678"/>
            <a:ext cx="506710" cy="481487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14"/>
          <p:cNvGrpSpPr/>
          <p:nvPr/>
        </p:nvGrpSpPr>
        <p:grpSpPr>
          <a:xfrm>
            <a:off x="831068" y="2594263"/>
            <a:ext cx="646147" cy="587570"/>
            <a:chOff x="1926350" y="995225"/>
            <a:chExt cx="428650" cy="356600"/>
          </a:xfrm>
        </p:grpSpPr>
        <p:sp>
          <p:nvSpPr>
            <p:cNvPr id="121" name="Google Shape;121;p14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4"/>
          <p:cNvSpPr/>
          <p:nvPr/>
        </p:nvSpPr>
        <p:spPr>
          <a:xfrm>
            <a:off x="6574825" y="145825"/>
            <a:ext cx="506691" cy="587567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14"/>
          <p:cNvGrpSpPr/>
          <p:nvPr/>
        </p:nvGrpSpPr>
        <p:grpSpPr>
          <a:xfrm>
            <a:off x="618770" y="216663"/>
            <a:ext cx="589174" cy="587570"/>
            <a:chOff x="3238475" y="5012225"/>
            <a:chExt cx="500700" cy="411550"/>
          </a:xfrm>
        </p:grpSpPr>
        <p:sp>
          <p:nvSpPr>
            <p:cNvPr id="127" name="Google Shape;127;p14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>
            <a:spLocks noGrp="1"/>
          </p:cNvSpPr>
          <p:nvPr>
            <p:ph type="ctrTitle"/>
          </p:nvPr>
        </p:nvSpPr>
        <p:spPr>
          <a:xfrm>
            <a:off x="3369425" y="1753450"/>
            <a:ext cx="5157000" cy="21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tx1"/>
                </a:solidFill>
              </a:rPr>
              <a:t>What’s your favorite brand?</a:t>
            </a:r>
            <a:endParaRPr sz="4800"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37" name="Google Shape;137;p15" descr="Original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977488" cy="115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 descr="Open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812" y="1753450"/>
            <a:ext cx="2364350" cy="582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5" descr="Star Wars Logo.sv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0741" y="281199"/>
            <a:ext cx="1705325" cy="1029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5" descr="Open ...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47389" y="88200"/>
            <a:ext cx="1222875" cy="122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ctrTitle" idx="4294967295"/>
          </p:nvPr>
        </p:nvSpPr>
        <p:spPr>
          <a:xfrm>
            <a:off x="0" y="825500"/>
            <a:ext cx="6134100" cy="349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0" dirty="0"/>
              <a:t>CPA</a:t>
            </a:r>
            <a:endParaRPr sz="25000" dirty="0"/>
          </a:p>
        </p:txBody>
      </p:sp>
      <p:sp>
        <p:nvSpPr>
          <p:cNvPr id="147" name="Google Shape;147;p16"/>
          <p:cNvSpPr/>
          <p:nvPr/>
        </p:nvSpPr>
        <p:spPr>
          <a:xfrm rot="-1065586">
            <a:off x="306688" y="533798"/>
            <a:ext cx="998274" cy="948466"/>
          </a:xfrm>
          <a:prstGeom prst="star5">
            <a:avLst>
              <a:gd name="adj" fmla="val 23961"/>
              <a:gd name="hf" fmla="val 105146"/>
              <a:gd name="vf" fmla="val 110557"/>
            </a:avLst>
          </a:prstGeom>
          <a:solidFill>
            <a:srgbClr val="824BB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6"/>
          <p:cNvSpPr/>
          <p:nvPr/>
        </p:nvSpPr>
        <p:spPr>
          <a:xfrm rot="148705">
            <a:off x="1623768" y="310975"/>
            <a:ext cx="603565" cy="573541"/>
          </a:xfrm>
          <a:prstGeom prst="star5">
            <a:avLst>
              <a:gd name="adj" fmla="val 23961"/>
              <a:gd name="hf" fmla="val 105146"/>
              <a:gd name="vf" fmla="val 110557"/>
            </a:avLst>
          </a:prstGeom>
          <a:solidFill>
            <a:srgbClr val="824BB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6"/>
          <p:cNvSpPr/>
          <p:nvPr/>
        </p:nvSpPr>
        <p:spPr>
          <a:xfrm rot="895552">
            <a:off x="6196003" y="3784281"/>
            <a:ext cx="998179" cy="948476"/>
          </a:xfrm>
          <a:prstGeom prst="star5">
            <a:avLst>
              <a:gd name="adj" fmla="val 23961"/>
              <a:gd name="hf" fmla="val 105146"/>
              <a:gd name="vf" fmla="val 110557"/>
            </a:avLst>
          </a:prstGeom>
          <a:solidFill>
            <a:srgbClr val="824BB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6"/>
          <p:cNvSpPr/>
          <p:nvPr/>
        </p:nvSpPr>
        <p:spPr>
          <a:xfrm rot="2271768">
            <a:off x="7688330" y="2595634"/>
            <a:ext cx="495134" cy="470770"/>
          </a:xfrm>
          <a:prstGeom prst="star5">
            <a:avLst>
              <a:gd name="adj" fmla="val 23961"/>
              <a:gd name="hf" fmla="val 105146"/>
              <a:gd name="vf" fmla="val 110557"/>
            </a:avLst>
          </a:prstGeom>
          <a:solidFill>
            <a:srgbClr val="824BB0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>
            <a:spLocks noGrp="1"/>
          </p:cNvSpPr>
          <p:nvPr>
            <p:ph type="body" idx="1"/>
          </p:nvPr>
        </p:nvSpPr>
        <p:spPr>
          <a:xfrm>
            <a:off x="1087950" y="1839900"/>
            <a:ext cx="69681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Licensed by the state government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Really hard test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Specialized knowledge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78296" y="308113"/>
            <a:ext cx="7901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CPA=Certified Public Accountant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>
            <a:spLocks noGrp="1"/>
          </p:cNvSpPr>
          <p:nvPr>
            <p:ph type="title"/>
          </p:nvPr>
        </p:nvSpPr>
        <p:spPr>
          <a:xfrm rot="147">
            <a:off x="710761" y="653724"/>
            <a:ext cx="7029900" cy="76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Accounting</a:t>
            </a:r>
            <a:r>
              <a:rPr lang="en" sz="6000" dirty="0"/>
              <a:t> </a:t>
            </a:r>
            <a:endParaRPr sz="6000" dirty="0"/>
          </a:p>
        </p:txBody>
      </p:sp>
      <p:sp>
        <p:nvSpPr>
          <p:cNvPr id="161" name="Google Shape;161;p18"/>
          <p:cNvSpPr txBox="1">
            <a:spLocks noGrp="1"/>
          </p:cNvSpPr>
          <p:nvPr>
            <p:ph type="body" idx="1"/>
          </p:nvPr>
        </p:nvSpPr>
        <p:spPr>
          <a:xfrm>
            <a:off x="848700" y="2269900"/>
            <a:ext cx="3270600" cy="9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dirty="0"/>
              <a:t>System / Process</a:t>
            </a:r>
            <a:endParaRPr sz="3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18"/>
          <p:cNvSpPr txBox="1">
            <a:spLocks noGrp="1"/>
          </p:cNvSpPr>
          <p:nvPr>
            <p:ph type="body" idx="2"/>
          </p:nvPr>
        </p:nvSpPr>
        <p:spPr>
          <a:xfrm>
            <a:off x="5603976" y="2351650"/>
            <a:ext cx="1998900" cy="7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dirty="0"/>
              <a:t>Language</a:t>
            </a:r>
            <a:r>
              <a:rPr lang="en" b="1" dirty="0"/>
              <a:t> 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</TotalTime>
  <Words>66</Words>
  <Application>Microsoft Office PowerPoint</Application>
  <PresentationFormat>On-screen Show (16:9)</PresentationFormat>
  <Paragraphs>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Wingdings</vt:lpstr>
      <vt:lpstr>Oswald</vt:lpstr>
      <vt:lpstr>Bangers</vt:lpstr>
      <vt:lpstr>Arial</vt:lpstr>
      <vt:lpstr>Corbel</vt:lpstr>
      <vt:lpstr>Banded</vt:lpstr>
      <vt:lpstr>ABC Elementary</vt:lpstr>
      <vt:lpstr>Hi!</vt:lpstr>
      <vt:lpstr>  What is your favorite part of school? </vt:lpstr>
      <vt:lpstr>What do you like to do when you’re not in school? </vt:lpstr>
      <vt:lpstr>What’s your favorite brand? </vt:lpstr>
      <vt:lpstr>CPA</vt:lpstr>
      <vt:lpstr>PowerPoint Presentation</vt:lpstr>
      <vt:lpstr>Accounting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Cromwell Valley</dc:title>
  <dc:creator>Kari Bedell</dc:creator>
  <cp:lastModifiedBy>Kari Bedell</cp:lastModifiedBy>
  <cp:revision>3</cp:revision>
  <dcterms:modified xsi:type="dcterms:W3CDTF">2024-09-24T17:45:32Z</dcterms:modified>
</cp:coreProperties>
</file>