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3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</p:sldIdLst>
  <p:sldSz cx="9144000" cy="5143500" type="screen16x9"/>
  <p:notesSz cx="6858000" cy="9144000"/>
  <p:embeddedFontLst>
    <p:embeddedFont>
      <p:font typeface="Oswald" panose="020B0604020202020204" charset="0"/>
      <p:regular r:id="rId12"/>
      <p:bold r:id="rId13"/>
    </p:embeddedFont>
    <p:embeddedFont>
      <p:font typeface="Bangers" panose="020B0604020202020204" charset="0"/>
      <p:regular r:id="rId14"/>
    </p:embeddedFont>
    <p:embeddedFont>
      <p:font typeface="Corbel" panose="020B0503020204020204" pitchFamily="34" charset="0"/>
      <p:regular r:id="rId15"/>
      <p:bold r:id="rId16"/>
      <p:italic r:id="rId17"/>
      <p:boldItalic r:id="rId1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0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99c351e87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99c351e87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99c351e87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99c351e87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5ed75ccf_0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5ed75ccf_0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5f391192_0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5f391192_0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1544259"/>
            <a:ext cx="9146751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" y="1624774"/>
            <a:ext cx="8603674" cy="1304510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4500" spc="113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97188"/>
            <a:ext cx="6858000" cy="981941"/>
          </a:xfrm>
        </p:spPr>
        <p:txBody>
          <a:bodyPr>
            <a:normAutofit/>
          </a:bodyPr>
          <a:lstStyle>
            <a:lvl1pPr marL="0" indent="0" algn="ctr">
              <a:buNone/>
              <a:defRPr sz="15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5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26234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55202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51435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205978"/>
            <a:ext cx="1801785" cy="442317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05978"/>
            <a:ext cx="5979968" cy="442317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817141"/>
            <a:ext cx="2057397" cy="273844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4817141"/>
            <a:ext cx="3209752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4817141"/>
            <a:ext cx="659819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54712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ctrTitle"/>
          </p:nvPr>
        </p:nvSpPr>
        <p:spPr>
          <a:xfrm>
            <a:off x="4101125" y="1659550"/>
            <a:ext cx="3767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ubTitle" idx="1"/>
          </p:nvPr>
        </p:nvSpPr>
        <p:spPr>
          <a:xfrm>
            <a:off x="4101125" y="2687651"/>
            <a:ext cx="3767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1800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1800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 sz="1800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21992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2572125" y="2068625"/>
            <a:ext cx="42717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95923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 rot="161729">
            <a:off x="976261" y="876906"/>
            <a:ext cx="7029878" cy="76013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1052050" y="1545942"/>
            <a:ext cx="7710900" cy="3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×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×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×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039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 rot="161729">
            <a:off x="976261" y="876906"/>
            <a:ext cx="7029878" cy="76013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073625" y="1550125"/>
            <a:ext cx="3396300" cy="266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SzPts val="2200"/>
              <a:buChar char="×"/>
              <a:defRPr sz="2200"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4674251" y="1550125"/>
            <a:ext cx="3396300" cy="266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SzPts val="2200"/>
              <a:buChar char="×"/>
              <a:defRPr sz="2200"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×"/>
              <a:defRPr sz="2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93425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91317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1544259"/>
            <a:ext cx="914675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1656659"/>
            <a:ext cx="7886700" cy="12573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500" b="0" spc="113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007751"/>
            <a:ext cx="7886700" cy="880979"/>
          </a:xfrm>
        </p:spPr>
        <p:txBody>
          <a:bodyPr anchor="t">
            <a:normAutofit/>
          </a:bodyPr>
          <a:lstStyle>
            <a:lvl1pPr marL="0" indent="0" algn="ctr">
              <a:buNone/>
              <a:defRPr sz="15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6433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4008" y="1508760"/>
            <a:ext cx="3566160" cy="31546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793" y="1508760"/>
            <a:ext cx="3566160" cy="31546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62982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5256" y="1435102"/>
            <a:ext cx="3566160" cy="557321"/>
          </a:xfrm>
        </p:spPr>
        <p:txBody>
          <a:bodyPr anchor="ctr">
            <a:normAutofit/>
          </a:bodyPr>
          <a:lstStyle>
            <a:lvl1pPr marL="0" indent="0">
              <a:buNone/>
              <a:defRPr sz="1575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5256" y="1992425"/>
            <a:ext cx="3566160" cy="26746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73423" y="1435102"/>
            <a:ext cx="3566160" cy="557321"/>
          </a:xfrm>
        </p:spPr>
        <p:txBody>
          <a:bodyPr anchor="ctr">
            <a:normAutofit/>
          </a:bodyPr>
          <a:lstStyle>
            <a:lvl1pPr marL="0" indent="0">
              <a:buNone/>
              <a:defRPr sz="1575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3423" y="1992423"/>
            <a:ext cx="3566160" cy="26746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82264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74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419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256" y="1590041"/>
            <a:ext cx="4594860" cy="30861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1767" y="1610615"/>
            <a:ext cx="2400300" cy="257423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39217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60120" y="1658621"/>
            <a:ext cx="4594860" cy="294894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2400">
                <a:solidFill>
                  <a:schemeClr val="tx1">
                    <a:lumMod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3016" y="1612966"/>
            <a:ext cx="2400300" cy="257175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67834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32082"/>
            <a:ext cx="9141714" cy="12344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2189" y="213132"/>
            <a:ext cx="7338060" cy="1131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189" y="1508760"/>
            <a:ext cx="7338060" cy="3154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1699" y="4817141"/>
            <a:ext cx="2250671" cy="273844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7353" y="4817141"/>
            <a:ext cx="378333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4195" y="4817141"/>
            <a:ext cx="709698" cy="273844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900" b="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6425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</p:sldLayoutIdLst>
  <p:transition>
    <p:fade thruBlk="1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tx1"/>
        </a:buClr>
        <a:buFont typeface="Wingdings" pitchFamily="2" charset="2"/>
        <a:buChar char="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30861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Font typeface="Wingdings" pitchFamily="2" charset="2"/>
        <a:buChar char="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Font typeface="Wingdings" pitchFamily="2" charset="2"/>
        <a:buChar char="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65151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Font typeface="Wingdings" pitchFamily="2" charset="2"/>
        <a:buChar char="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Font typeface="Wingdings" pitchFamily="2" charset="2"/>
        <a:buChar char="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6345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Font typeface="Wingdings" pitchFamily="2" charset="2"/>
        <a:buChar char="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10385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Font typeface="Wingdings" pitchFamily="2" charset="2"/>
        <a:buChar char="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2175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Font typeface="Wingdings" pitchFamily="2" charset="2"/>
        <a:buChar char="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5465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Font typeface="Wingdings" pitchFamily="2" charset="2"/>
        <a:buChar char="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>
            <a:spLocks noGrp="1"/>
          </p:cNvSpPr>
          <p:nvPr>
            <p:ph type="ctrTitle" idx="4294967295"/>
          </p:nvPr>
        </p:nvSpPr>
        <p:spPr>
          <a:xfrm>
            <a:off x="0" y="173038"/>
            <a:ext cx="7993063" cy="2095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dirty="0" smtClean="0">
                <a:solidFill>
                  <a:schemeClr val="bg1"/>
                </a:solidFill>
              </a:rPr>
              <a:t>ABC Elementary</a:t>
            </a:r>
            <a:endParaRPr sz="7200" dirty="0">
              <a:solidFill>
                <a:schemeClr val="bg1"/>
              </a:solidFill>
            </a:endParaRPr>
          </a:p>
        </p:txBody>
      </p:sp>
      <p:sp>
        <p:nvSpPr>
          <p:cNvPr id="62" name="Google Shape;62;p11"/>
          <p:cNvSpPr/>
          <p:nvPr/>
        </p:nvSpPr>
        <p:spPr>
          <a:xfrm>
            <a:off x="8023581" y="1924054"/>
            <a:ext cx="229545" cy="219177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AD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BC00"/>
              </a:solidFill>
            </a:endParaRPr>
          </a:p>
        </p:txBody>
      </p:sp>
      <p:sp>
        <p:nvSpPr>
          <p:cNvPr id="63" name="Google Shape;63;p11"/>
          <p:cNvSpPr/>
          <p:nvPr/>
        </p:nvSpPr>
        <p:spPr>
          <a:xfrm rot="2466625">
            <a:off x="6472549" y="911348"/>
            <a:ext cx="318882" cy="304479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AD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BC00"/>
              </a:solidFill>
            </a:endParaRPr>
          </a:p>
        </p:txBody>
      </p:sp>
      <p:sp>
        <p:nvSpPr>
          <p:cNvPr id="64" name="Google Shape;64;p11"/>
          <p:cNvSpPr/>
          <p:nvPr/>
        </p:nvSpPr>
        <p:spPr>
          <a:xfrm rot="-1609120">
            <a:off x="7624741" y="1379095"/>
            <a:ext cx="229509" cy="219143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A3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BC00"/>
              </a:solidFill>
            </a:endParaRPr>
          </a:p>
        </p:txBody>
      </p:sp>
      <p:sp>
        <p:nvSpPr>
          <p:cNvPr id="65" name="Google Shape;65;p11"/>
          <p:cNvSpPr/>
          <p:nvPr/>
        </p:nvSpPr>
        <p:spPr>
          <a:xfrm rot="2926137">
            <a:off x="8467943" y="1138345"/>
            <a:ext cx="171867" cy="164105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A3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BC00"/>
              </a:solidFill>
            </a:endParaRPr>
          </a:p>
        </p:txBody>
      </p:sp>
      <p:sp>
        <p:nvSpPr>
          <p:cNvPr id="66" name="Google Shape;66;p11"/>
          <p:cNvSpPr/>
          <p:nvPr/>
        </p:nvSpPr>
        <p:spPr>
          <a:xfrm rot="-1608940">
            <a:off x="7711478" y="397343"/>
            <a:ext cx="154840" cy="147847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AD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BC00"/>
              </a:solidFill>
            </a:endParaRPr>
          </a:p>
        </p:txBody>
      </p:sp>
      <p:sp>
        <p:nvSpPr>
          <p:cNvPr id="67" name="Google Shape;67;p11"/>
          <p:cNvSpPr/>
          <p:nvPr/>
        </p:nvSpPr>
        <p:spPr>
          <a:xfrm>
            <a:off x="751550" y="2390775"/>
            <a:ext cx="6934895" cy="143247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38100" cap="flat" cmpd="sng">
                  <a:solidFill>
                    <a:srgbClr val="FFFFFF"/>
                  </a:solidFill>
                  <a:prstDash val="solid"/>
                  <a:miter lim="8000"/>
                  <a:headEnd type="none" w="sm" len="sm"/>
                  <a:tailEnd type="none" w="sm" len="sm"/>
                </a:ln>
                <a:solidFill>
                  <a:schemeClr val="bg1">
                    <a:alpha val="21920"/>
                  </a:schemeClr>
                </a:solidFill>
                <a:latin typeface="Bangers"/>
              </a:rPr>
              <a:t>CAREER DAY</a:t>
            </a:r>
          </a:p>
        </p:txBody>
      </p:sp>
      <p:grpSp>
        <p:nvGrpSpPr>
          <p:cNvPr id="68" name="Google Shape;68;p11"/>
          <p:cNvGrpSpPr/>
          <p:nvPr/>
        </p:nvGrpSpPr>
        <p:grpSpPr>
          <a:xfrm>
            <a:off x="7315394" y="220652"/>
            <a:ext cx="898902" cy="842935"/>
            <a:chOff x="2599825" y="3689700"/>
            <a:chExt cx="429850" cy="360275"/>
          </a:xfrm>
        </p:grpSpPr>
        <p:sp>
          <p:nvSpPr>
            <p:cNvPr id="69" name="Google Shape;69;p11"/>
            <p:cNvSpPr/>
            <p:nvPr/>
          </p:nvSpPr>
          <p:spPr>
            <a:xfrm>
              <a:off x="2599825" y="3689700"/>
              <a:ext cx="429850" cy="169150"/>
            </a:xfrm>
            <a:custGeom>
              <a:avLst/>
              <a:gdLst/>
              <a:ahLst/>
              <a:cxnLst/>
              <a:rect l="l" t="t" r="r" b="b"/>
              <a:pathLst>
                <a:path w="17194" h="6766" extrusionOk="0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11"/>
            <p:cNvSpPr/>
            <p:nvPr/>
          </p:nvSpPr>
          <p:spPr>
            <a:xfrm>
              <a:off x="2599825" y="3861275"/>
              <a:ext cx="429850" cy="188700"/>
            </a:xfrm>
            <a:custGeom>
              <a:avLst/>
              <a:gdLst/>
              <a:ahLst/>
              <a:cxnLst/>
              <a:rect l="l" t="t" r="r" b="b"/>
              <a:pathLst>
                <a:path w="17194" h="7548" extrusionOk="0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1" name="Google Shape;71;p11"/>
          <p:cNvSpPr/>
          <p:nvPr/>
        </p:nvSpPr>
        <p:spPr>
          <a:xfrm rot="2926176">
            <a:off x="8476383" y="650982"/>
            <a:ext cx="325759" cy="256301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A3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BC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4BB0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/>
          <p:nvPr/>
        </p:nvSpPr>
        <p:spPr>
          <a:xfrm>
            <a:off x="5608400" y="449600"/>
            <a:ext cx="2818200" cy="2653800"/>
          </a:xfrm>
          <a:prstGeom prst="wedgeEllipseCallout">
            <a:avLst>
              <a:gd name="adj1" fmla="val -57425"/>
              <a:gd name="adj2" fmla="val 37651"/>
            </a:avLst>
          </a:prstGeom>
          <a:solidFill>
            <a:srgbClr val="FFFFFF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ctrTitle" idx="4294967295"/>
          </p:nvPr>
        </p:nvSpPr>
        <p:spPr>
          <a:xfrm>
            <a:off x="6062870" y="815009"/>
            <a:ext cx="3081130" cy="1896441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0" dirty="0">
                <a:solidFill>
                  <a:srgbClr val="674EA7"/>
                </a:solidFill>
              </a:rPr>
              <a:t>Hi!</a:t>
            </a:r>
            <a:endParaRPr sz="12000" dirty="0">
              <a:solidFill>
                <a:srgbClr val="674EA7"/>
              </a:solidFill>
            </a:endParaRPr>
          </a:p>
        </p:txBody>
      </p:sp>
      <p:sp>
        <p:nvSpPr>
          <p:cNvPr id="78" name="Google Shape;78;p12"/>
          <p:cNvSpPr txBox="1">
            <a:spLocks noGrp="1"/>
          </p:cNvSpPr>
          <p:nvPr>
            <p:ph type="subTitle" idx="4294967295"/>
          </p:nvPr>
        </p:nvSpPr>
        <p:spPr>
          <a:xfrm>
            <a:off x="0" y="4224338"/>
            <a:ext cx="6592888" cy="146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4500" b="1" dirty="0" smtClean="0">
                <a:solidFill>
                  <a:srgbClr val="FFFFFF"/>
                </a:solidFill>
              </a:rPr>
              <a:t>My name, </a:t>
            </a:r>
            <a:r>
              <a:rPr lang="en" sz="4500" b="1" dirty="0">
                <a:solidFill>
                  <a:srgbClr val="FFFFFF"/>
                </a:solidFill>
              </a:rPr>
              <a:t>CPA</a:t>
            </a:r>
            <a:endParaRPr sz="4500" b="1" dirty="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b="1" dirty="0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37522" y="815009"/>
            <a:ext cx="15206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 some pictures of you at work and play here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CD02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3518512" y="1396263"/>
            <a:ext cx="5157000" cy="316191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 smtClean="0"/>
              <a:t/>
            </a:r>
            <a:br>
              <a:rPr lang="en" sz="4800" dirty="0" smtClean="0"/>
            </a:br>
            <a:r>
              <a:rPr lang="en" sz="4800" dirty="0"/>
              <a:t/>
            </a:r>
            <a:br>
              <a:rPr lang="en" sz="4800" dirty="0"/>
            </a:br>
            <a:r>
              <a:rPr lang="en" sz="4800" dirty="0" smtClean="0">
                <a:solidFill>
                  <a:schemeClr val="tx1"/>
                </a:solidFill>
              </a:rPr>
              <a:t>What </a:t>
            </a:r>
            <a:r>
              <a:rPr lang="en" sz="4800" dirty="0">
                <a:solidFill>
                  <a:schemeClr val="tx1"/>
                </a:solidFill>
              </a:rPr>
              <a:t>is your favorite part of school?</a:t>
            </a:r>
            <a:endParaRPr sz="4800" dirty="0">
              <a:solidFill>
                <a:schemeClr val="tx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9" name="Google Shape;89;p13"/>
          <p:cNvGrpSpPr/>
          <p:nvPr/>
        </p:nvGrpSpPr>
        <p:grpSpPr>
          <a:xfrm>
            <a:off x="909433" y="1533709"/>
            <a:ext cx="747523" cy="771326"/>
            <a:chOff x="1926350" y="995225"/>
            <a:chExt cx="428650" cy="356600"/>
          </a:xfrm>
        </p:grpSpPr>
        <p:sp>
          <p:nvSpPr>
            <p:cNvPr id="90" name="Google Shape;90;p13"/>
            <p:cNvSpPr/>
            <p:nvPr/>
          </p:nvSpPr>
          <p:spPr>
            <a:xfrm>
              <a:off x="1926350" y="1298075"/>
              <a:ext cx="208225" cy="53750"/>
            </a:xfrm>
            <a:custGeom>
              <a:avLst/>
              <a:gdLst/>
              <a:ahLst/>
              <a:cxnLst/>
              <a:rect l="l" t="t" r="r" b="b"/>
              <a:pathLst>
                <a:path w="8329" h="2150" extrusionOk="0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2146775" y="1298075"/>
              <a:ext cx="208225" cy="53750"/>
            </a:xfrm>
            <a:custGeom>
              <a:avLst/>
              <a:gdLst/>
              <a:ahLst/>
              <a:cxnLst/>
              <a:rect l="l" t="t" r="r" b="b"/>
              <a:pathLst>
                <a:path w="8329" h="2150" extrusionOk="0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1926350" y="995225"/>
              <a:ext cx="208225" cy="332175"/>
            </a:xfrm>
            <a:custGeom>
              <a:avLst/>
              <a:gdLst/>
              <a:ahLst/>
              <a:cxnLst/>
              <a:rect l="l" t="t" r="r" b="b"/>
              <a:pathLst>
                <a:path w="8329" h="13287" extrusionOk="0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2146775" y="995225"/>
              <a:ext cx="208225" cy="332175"/>
            </a:xfrm>
            <a:custGeom>
              <a:avLst/>
              <a:gdLst/>
              <a:ahLst/>
              <a:cxnLst/>
              <a:rect l="l" t="t" r="r" b="b"/>
              <a:pathLst>
                <a:path w="8329" h="13287" extrusionOk="0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4" name="Google Shape;94;p13"/>
          <p:cNvGrpSpPr/>
          <p:nvPr/>
        </p:nvGrpSpPr>
        <p:grpSpPr>
          <a:xfrm>
            <a:off x="730423" y="2945368"/>
            <a:ext cx="926533" cy="753041"/>
            <a:chOff x="3936375" y="3703750"/>
            <a:chExt cx="453050" cy="332175"/>
          </a:xfrm>
        </p:grpSpPr>
        <p:sp>
          <p:nvSpPr>
            <p:cNvPr id="95" name="Google Shape;95;p13"/>
            <p:cNvSpPr/>
            <p:nvPr/>
          </p:nvSpPr>
          <p:spPr>
            <a:xfrm>
              <a:off x="3936375" y="3703750"/>
              <a:ext cx="453050" cy="332175"/>
            </a:xfrm>
            <a:custGeom>
              <a:avLst/>
              <a:gdLst/>
              <a:ahLst/>
              <a:cxnLst/>
              <a:rect l="l" t="t" r="r" b="b"/>
              <a:pathLst>
                <a:path w="18122" h="13287" extrusionOk="0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3988875" y="3864325"/>
              <a:ext cx="77575" cy="133125"/>
            </a:xfrm>
            <a:custGeom>
              <a:avLst/>
              <a:gdLst/>
              <a:ahLst/>
              <a:cxnLst/>
              <a:rect l="l" t="t" r="r" b="b"/>
              <a:pathLst>
                <a:path w="3103" h="5325" extrusionOk="0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4259350" y="3864325"/>
              <a:ext cx="77575" cy="133125"/>
            </a:xfrm>
            <a:custGeom>
              <a:avLst/>
              <a:gdLst/>
              <a:ahLst/>
              <a:cxnLst/>
              <a:rect l="l" t="t" r="r" b="b"/>
              <a:pathLst>
                <a:path w="3103" h="5325" extrusionOk="0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4078625" y="3717800"/>
              <a:ext cx="77575" cy="279650"/>
            </a:xfrm>
            <a:custGeom>
              <a:avLst/>
              <a:gdLst/>
              <a:ahLst/>
              <a:cxnLst/>
              <a:rect l="l" t="t" r="r" b="b"/>
              <a:pathLst>
                <a:path w="3103" h="11186" extrusionOk="0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4168375" y="3788625"/>
              <a:ext cx="78175" cy="208825"/>
            </a:xfrm>
            <a:custGeom>
              <a:avLst/>
              <a:gdLst/>
              <a:ahLst/>
              <a:cxnLst/>
              <a:rect l="l" t="t" r="r" b="b"/>
              <a:pathLst>
                <a:path w="3127" h="8353" extrusionOk="0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0" name="Google Shape;100;p13"/>
          <p:cNvSpPr/>
          <p:nvPr/>
        </p:nvSpPr>
        <p:spPr>
          <a:xfrm>
            <a:off x="2147137" y="2081490"/>
            <a:ext cx="617824" cy="753034"/>
          </a:xfrm>
          <a:custGeom>
            <a:avLst/>
            <a:gdLst/>
            <a:ahLst/>
            <a:cxnLst/>
            <a:rect l="l" t="t" r="r" b="b"/>
            <a:pathLst>
              <a:path w="13922" h="16022" extrusionOk="0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1" name="Google Shape;101;p13"/>
          <p:cNvGrpSpPr/>
          <p:nvPr/>
        </p:nvGrpSpPr>
        <p:grpSpPr>
          <a:xfrm>
            <a:off x="2214771" y="3698409"/>
            <a:ext cx="516485" cy="644825"/>
            <a:chOff x="611175" y="2326900"/>
            <a:chExt cx="362700" cy="389575"/>
          </a:xfrm>
        </p:grpSpPr>
        <p:sp>
          <p:nvSpPr>
            <p:cNvPr id="102" name="Google Shape;102;p13"/>
            <p:cNvSpPr/>
            <p:nvPr/>
          </p:nvSpPr>
          <p:spPr>
            <a:xfrm>
              <a:off x="611175" y="2326900"/>
              <a:ext cx="362700" cy="389575"/>
            </a:xfrm>
            <a:custGeom>
              <a:avLst/>
              <a:gdLst/>
              <a:ahLst/>
              <a:cxnLst/>
              <a:rect l="l" t="t" r="r" b="b"/>
              <a:pathLst>
                <a:path w="14508" h="15583" extrusionOk="0">
                  <a:moveTo>
                    <a:pt x="9647" y="489"/>
                  </a:moveTo>
                  <a:lnTo>
                    <a:pt x="9769" y="513"/>
                  </a:lnTo>
                  <a:lnTo>
                    <a:pt x="9916" y="562"/>
                  </a:lnTo>
                  <a:lnTo>
                    <a:pt x="10014" y="660"/>
                  </a:lnTo>
                  <a:lnTo>
                    <a:pt x="10087" y="782"/>
                  </a:lnTo>
                  <a:lnTo>
                    <a:pt x="10111" y="928"/>
                  </a:lnTo>
                  <a:lnTo>
                    <a:pt x="10111" y="1075"/>
                  </a:lnTo>
                  <a:lnTo>
                    <a:pt x="10063" y="1197"/>
                  </a:lnTo>
                  <a:lnTo>
                    <a:pt x="9989" y="1319"/>
                  </a:lnTo>
                  <a:lnTo>
                    <a:pt x="9281" y="2003"/>
                  </a:lnTo>
                  <a:lnTo>
                    <a:pt x="9232" y="2076"/>
                  </a:lnTo>
                  <a:lnTo>
                    <a:pt x="9183" y="2174"/>
                  </a:lnTo>
                  <a:lnTo>
                    <a:pt x="9159" y="2247"/>
                  </a:lnTo>
                  <a:lnTo>
                    <a:pt x="9159" y="2345"/>
                  </a:lnTo>
                  <a:lnTo>
                    <a:pt x="9159" y="6497"/>
                  </a:lnTo>
                  <a:lnTo>
                    <a:pt x="9183" y="6643"/>
                  </a:lnTo>
                  <a:lnTo>
                    <a:pt x="9232" y="6790"/>
                  </a:lnTo>
                  <a:lnTo>
                    <a:pt x="10575" y="8671"/>
                  </a:lnTo>
                  <a:lnTo>
                    <a:pt x="3932" y="8671"/>
                  </a:lnTo>
                  <a:lnTo>
                    <a:pt x="5276" y="6790"/>
                  </a:lnTo>
                  <a:lnTo>
                    <a:pt x="5324" y="6643"/>
                  </a:lnTo>
                  <a:lnTo>
                    <a:pt x="5349" y="6497"/>
                  </a:lnTo>
                  <a:lnTo>
                    <a:pt x="5349" y="2345"/>
                  </a:lnTo>
                  <a:lnTo>
                    <a:pt x="5349" y="2247"/>
                  </a:lnTo>
                  <a:lnTo>
                    <a:pt x="5324" y="2174"/>
                  </a:lnTo>
                  <a:lnTo>
                    <a:pt x="5276" y="2076"/>
                  </a:lnTo>
                  <a:lnTo>
                    <a:pt x="5227" y="2003"/>
                  </a:lnTo>
                  <a:lnTo>
                    <a:pt x="4519" y="1319"/>
                  </a:lnTo>
                  <a:lnTo>
                    <a:pt x="4445" y="1197"/>
                  </a:lnTo>
                  <a:lnTo>
                    <a:pt x="4396" y="1075"/>
                  </a:lnTo>
                  <a:lnTo>
                    <a:pt x="4396" y="928"/>
                  </a:lnTo>
                  <a:lnTo>
                    <a:pt x="4421" y="782"/>
                  </a:lnTo>
                  <a:lnTo>
                    <a:pt x="4494" y="660"/>
                  </a:lnTo>
                  <a:lnTo>
                    <a:pt x="4592" y="562"/>
                  </a:lnTo>
                  <a:lnTo>
                    <a:pt x="4738" y="513"/>
                  </a:lnTo>
                  <a:lnTo>
                    <a:pt x="4860" y="489"/>
                  </a:lnTo>
                  <a:close/>
                  <a:moveTo>
                    <a:pt x="6717" y="9574"/>
                  </a:moveTo>
                  <a:lnTo>
                    <a:pt x="6912" y="9647"/>
                  </a:lnTo>
                  <a:lnTo>
                    <a:pt x="7083" y="9745"/>
                  </a:lnTo>
                  <a:lnTo>
                    <a:pt x="7254" y="9892"/>
                  </a:lnTo>
                  <a:lnTo>
                    <a:pt x="7376" y="10038"/>
                  </a:lnTo>
                  <a:lnTo>
                    <a:pt x="7474" y="10234"/>
                  </a:lnTo>
                  <a:lnTo>
                    <a:pt x="7547" y="10429"/>
                  </a:lnTo>
                  <a:lnTo>
                    <a:pt x="7571" y="10649"/>
                  </a:lnTo>
                  <a:lnTo>
                    <a:pt x="7547" y="10869"/>
                  </a:lnTo>
                  <a:lnTo>
                    <a:pt x="7474" y="11064"/>
                  </a:lnTo>
                  <a:lnTo>
                    <a:pt x="7376" y="11259"/>
                  </a:lnTo>
                  <a:lnTo>
                    <a:pt x="7254" y="11406"/>
                  </a:lnTo>
                  <a:lnTo>
                    <a:pt x="7083" y="11552"/>
                  </a:lnTo>
                  <a:lnTo>
                    <a:pt x="6912" y="11650"/>
                  </a:lnTo>
                  <a:lnTo>
                    <a:pt x="6717" y="11699"/>
                  </a:lnTo>
                  <a:lnTo>
                    <a:pt x="6497" y="11723"/>
                  </a:lnTo>
                  <a:lnTo>
                    <a:pt x="6277" y="11699"/>
                  </a:lnTo>
                  <a:lnTo>
                    <a:pt x="6057" y="11650"/>
                  </a:lnTo>
                  <a:lnTo>
                    <a:pt x="5886" y="11552"/>
                  </a:lnTo>
                  <a:lnTo>
                    <a:pt x="5715" y="11406"/>
                  </a:lnTo>
                  <a:lnTo>
                    <a:pt x="5593" y="11259"/>
                  </a:lnTo>
                  <a:lnTo>
                    <a:pt x="5495" y="11064"/>
                  </a:lnTo>
                  <a:lnTo>
                    <a:pt x="5422" y="10869"/>
                  </a:lnTo>
                  <a:lnTo>
                    <a:pt x="5398" y="10649"/>
                  </a:lnTo>
                  <a:lnTo>
                    <a:pt x="5422" y="10429"/>
                  </a:lnTo>
                  <a:lnTo>
                    <a:pt x="5495" y="10234"/>
                  </a:lnTo>
                  <a:lnTo>
                    <a:pt x="5593" y="10038"/>
                  </a:lnTo>
                  <a:lnTo>
                    <a:pt x="5715" y="9892"/>
                  </a:lnTo>
                  <a:lnTo>
                    <a:pt x="5886" y="9745"/>
                  </a:lnTo>
                  <a:lnTo>
                    <a:pt x="6057" y="9647"/>
                  </a:lnTo>
                  <a:lnTo>
                    <a:pt x="6277" y="9574"/>
                  </a:lnTo>
                  <a:close/>
                  <a:moveTo>
                    <a:pt x="8475" y="11894"/>
                  </a:moveTo>
                  <a:lnTo>
                    <a:pt x="8597" y="11919"/>
                  </a:lnTo>
                  <a:lnTo>
                    <a:pt x="8695" y="11943"/>
                  </a:lnTo>
                  <a:lnTo>
                    <a:pt x="8817" y="11992"/>
                  </a:lnTo>
                  <a:lnTo>
                    <a:pt x="8915" y="12065"/>
                  </a:lnTo>
                  <a:lnTo>
                    <a:pt x="8988" y="12163"/>
                  </a:lnTo>
                  <a:lnTo>
                    <a:pt x="9037" y="12285"/>
                  </a:lnTo>
                  <a:lnTo>
                    <a:pt x="9086" y="12383"/>
                  </a:lnTo>
                  <a:lnTo>
                    <a:pt x="9086" y="12529"/>
                  </a:lnTo>
                  <a:lnTo>
                    <a:pt x="9086" y="12652"/>
                  </a:lnTo>
                  <a:lnTo>
                    <a:pt x="9037" y="12749"/>
                  </a:lnTo>
                  <a:lnTo>
                    <a:pt x="8988" y="12871"/>
                  </a:lnTo>
                  <a:lnTo>
                    <a:pt x="8915" y="12969"/>
                  </a:lnTo>
                  <a:lnTo>
                    <a:pt x="8817" y="13042"/>
                  </a:lnTo>
                  <a:lnTo>
                    <a:pt x="8695" y="13091"/>
                  </a:lnTo>
                  <a:lnTo>
                    <a:pt x="8597" y="13140"/>
                  </a:lnTo>
                  <a:lnTo>
                    <a:pt x="8329" y="13140"/>
                  </a:lnTo>
                  <a:lnTo>
                    <a:pt x="8231" y="13091"/>
                  </a:lnTo>
                  <a:lnTo>
                    <a:pt x="8109" y="13042"/>
                  </a:lnTo>
                  <a:lnTo>
                    <a:pt x="8011" y="12969"/>
                  </a:lnTo>
                  <a:lnTo>
                    <a:pt x="7938" y="12871"/>
                  </a:lnTo>
                  <a:lnTo>
                    <a:pt x="7889" y="12749"/>
                  </a:lnTo>
                  <a:lnTo>
                    <a:pt x="7864" y="12652"/>
                  </a:lnTo>
                  <a:lnTo>
                    <a:pt x="7840" y="12529"/>
                  </a:lnTo>
                  <a:lnTo>
                    <a:pt x="7864" y="12383"/>
                  </a:lnTo>
                  <a:lnTo>
                    <a:pt x="7889" y="12285"/>
                  </a:lnTo>
                  <a:lnTo>
                    <a:pt x="7938" y="12163"/>
                  </a:lnTo>
                  <a:lnTo>
                    <a:pt x="8011" y="12065"/>
                  </a:lnTo>
                  <a:lnTo>
                    <a:pt x="8109" y="11992"/>
                  </a:lnTo>
                  <a:lnTo>
                    <a:pt x="8231" y="11943"/>
                  </a:lnTo>
                  <a:lnTo>
                    <a:pt x="8329" y="11919"/>
                  </a:lnTo>
                  <a:lnTo>
                    <a:pt x="8475" y="11894"/>
                  </a:lnTo>
                  <a:close/>
                  <a:moveTo>
                    <a:pt x="6741" y="13360"/>
                  </a:moveTo>
                  <a:lnTo>
                    <a:pt x="6814" y="13384"/>
                  </a:lnTo>
                  <a:lnTo>
                    <a:pt x="6912" y="13433"/>
                  </a:lnTo>
                  <a:lnTo>
                    <a:pt x="6985" y="13482"/>
                  </a:lnTo>
                  <a:lnTo>
                    <a:pt x="7034" y="13555"/>
                  </a:lnTo>
                  <a:lnTo>
                    <a:pt x="7083" y="13653"/>
                  </a:lnTo>
                  <a:lnTo>
                    <a:pt x="7107" y="13726"/>
                  </a:lnTo>
                  <a:lnTo>
                    <a:pt x="7107" y="13824"/>
                  </a:lnTo>
                  <a:lnTo>
                    <a:pt x="7107" y="13922"/>
                  </a:lnTo>
                  <a:lnTo>
                    <a:pt x="7083" y="14019"/>
                  </a:lnTo>
                  <a:lnTo>
                    <a:pt x="7034" y="14117"/>
                  </a:lnTo>
                  <a:lnTo>
                    <a:pt x="6985" y="14166"/>
                  </a:lnTo>
                  <a:lnTo>
                    <a:pt x="6912" y="14239"/>
                  </a:lnTo>
                  <a:lnTo>
                    <a:pt x="6814" y="14288"/>
                  </a:lnTo>
                  <a:lnTo>
                    <a:pt x="6741" y="14312"/>
                  </a:lnTo>
                  <a:lnTo>
                    <a:pt x="6546" y="14312"/>
                  </a:lnTo>
                  <a:lnTo>
                    <a:pt x="6448" y="14288"/>
                  </a:lnTo>
                  <a:lnTo>
                    <a:pt x="6375" y="14239"/>
                  </a:lnTo>
                  <a:lnTo>
                    <a:pt x="6301" y="14166"/>
                  </a:lnTo>
                  <a:lnTo>
                    <a:pt x="6228" y="14117"/>
                  </a:lnTo>
                  <a:lnTo>
                    <a:pt x="6179" y="14019"/>
                  </a:lnTo>
                  <a:lnTo>
                    <a:pt x="6155" y="13922"/>
                  </a:lnTo>
                  <a:lnTo>
                    <a:pt x="6155" y="13824"/>
                  </a:lnTo>
                  <a:lnTo>
                    <a:pt x="6155" y="13726"/>
                  </a:lnTo>
                  <a:lnTo>
                    <a:pt x="6179" y="13653"/>
                  </a:lnTo>
                  <a:lnTo>
                    <a:pt x="6228" y="13555"/>
                  </a:lnTo>
                  <a:lnTo>
                    <a:pt x="6301" y="13482"/>
                  </a:lnTo>
                  <a:lnTo>
                    <a:pt x="6375" y="13433"/>
                  </a:lnTo>
                  <a:lnTo>
                    <a:pt x="6448" y="13384"/>
                  </a:lnTo>
                  <a:lnTo>
                    <a:pt x="6546" y="13360"/>
                  </a:lnTo>
                  <a:close/>
                  <a:moveTo>
                    <a:pt x="4860" y="0"/>
                  </a:moveTo>
                  <a:lnTo>
                    <a:pt x="4714" y="25"/>
                  </a:lnTo>
                  <a:lnTo>
                    <a:pt x="4592" y="49"/>
                  </a:lnTo>
                  <a:lnTo>
                    <a:pt x="4445" y="98"/>
                  </a:lnTo>
                  <a:lnTo>
                    <a:pt x="4323" y="171"/>
                  </a:lnTo>
                  <a:lnTo>
                    <a:pt x="4225" y="245"/>
                  </a:lnTo>
                  <a:lnTo>
                    <a:pt x="4128" y="367"/>
                  </a:lnTo>
                  <a:lnTo>
                    <a:pt x="4030" y="464"/>
                  </a:lnTo>
                  <a:lnTo>
                    <a:pt x="3981" y="611"/>
                  </a:lnTo>
                  <a:lnTo>
                    <a:pt x="3932" y="733"/>
                  </a:lnTo>
                  <a:lnTo>
                    <a:pt x="3908" y="880"/>
                  </a:lnTo>
                  <a:lnTo>
                    <a:pt x="3908" y="1026"/>
                  </a:lnTo>
                  <a:lnTo>
                    <a:pt x="3908" y="1173"/>
                  </a:lnTo>
                  <a:lnTo>
                    <a:pt x="3957" y="1295"/>
                  </a:lnTo>
                  <a:lnTo>
                    <a:pt x="4006" y="1441"/>
                  </a:lnTo>
                  <a:lnTo>
                    <a:pt x="4079" y="1563"/>
                  </a:lnTo>
                  <a:lnTo>
                    <a:pt x="4177" y="1661"/>
                  </a:lnTo>
                  <a:lnTo>
                    <a:pt x="4860" y="2345"/>
                  </a:lnTo>
                  <a:lnTo>
                    <a:pt x="4860" y="6497"/>
                  </a:lnTo>
                  <a:lnTo>
                    <a:pt x="196" y="13067"/>
                  </a:lnTo>
                  <a:lnTo>
                    <a:pt x="122" y="13189"/>
                  </a:lnTo>
                  <a:lnTo>
                    <a:pt x="49" y="13311"/>
                  </a:lnTo>
                  <a:lnTo>
                    <a:pt x="25" y="13433"/>
                  </a:lnTo>
                  <a:lnTo>
                    <a:pt x="0" y="13555"/>
                  </a:lnTo>
                  <a:lnTo>
                    <a:pt x="0" y="13677"/>
                  </a:lnTo>
                  <a:lnTo>
                    <a:pt x="25" y="13824"/>
                  </a:lnTo>
                  <a:lnTo>
                    <a:pt x="49" y="13946"/>
                  </a:lnTo>
                  <a:lnTo>
                    <a:pt x="98" y="14068"/>
                  </a:lnTo>
                  <a:lnTo>
                    <a:pt x="586" y="15045"/>
                  </a:lnTo>
                  <a:lnTo>
                    <a:pt x="660" y="15167"/>
                  </a:lnTo>
                  <a:lnTo>
                    <a:pt x="757" y="15265"/>
                  </a:lnTo>
                  <a:lnTo>
                    <a:pt x="831" y="15362"/>
                  </a:lnTo>
                  <a:lnTo>
                    <a:pt x="953" y="15436"/>
                  </a:lnTo>
                  <a:lnTo>
                    <a:pt x="1075" y="15485"/>
                  </a:lnTo>
                  <a:lnTo>
                    <a:pt x="1197" y="15533"/>
                  </a:lnTo>
                  <a:lnTo>
                    <a:pt x="1319" y="15582"/>
                  </a:lnTo>
                  <a:lnTo>
                    <a:pt x="13189" y="15582"/>
                  </a:lnTo>
                  <a:lnTo>
                    <a:pt x="13311" y="15533"/>
                  </a:lnTo>
                  <a:lnTo>
                    <a:pt x="13433" y="15485"/>
                  </a:lnTo>
                  <a:lnTo>
                    <a:pt x="13555" y="15436"/>
                  </a:lnTo>
                  <a:lnTo>
                    <a:pt x="13677" y="15362"/>
                  </a:lnTo>
                  <a:lnTo>
                    <a:pt x="13750" y="15265"/>
                  </a:lnTo>
                  <a:lnTo>
                    <a:pt x="13848" y="15167"/>
                  </a:lnTo>
                  <a:lnTo>
                    <a:pt x="13921" y="15045"/>
                  </a:lnTo>
                  <a:lnTo>
                    <a:pt x="14410" y="14068"/>
                  </a:lnTo>
                  <a:lnTo>
                    <a:pt x="14459" y="13946"/>
                  </a:lnTo>
                  <a:lnTo>
                    <a:pt x="14483" y="13824"/>
                  </a:lnTo>
                  <a:lnTo>
                    <a:pt x="14508" y="13677"/>
                  </a:lnTo>
                  <a:lnTo>
                    <a:pt x="14508" y="13555"/>
                  </a:lnTo>
                  <a:lnTo>
                    <a:pt x="14483" y="13433"/>
                  </a:lnTo>
                  <a:lnTo>
                    <a:pt x="14459" y="13311"/>
                  </a:lnTo>
                  <a:lnTo>
                    <a:pt x="14385" y="13189"/>
                  </a:lnTo>
                  <a:lnTo>
                    <a:pt x="14312" y="13067"/>
                  </a:lnTo>
                  <a:lnTo>
                    <a:pt x="9647" y="6497"/>
                  </a:lnTo>
                  <a:lnTo>
                    <a:pt x="9647" y="2345"/>
                  </a:lnTo>
                  <a:lnTo>
                    <a:pt x="10331" y="1661"/>
                  </a:lnTo>
                  <a:lnTo>
                    <a:pt x="10429" y="1563"/>
                  </a:lnTo>
                  <a:lnTo>
                    <a:pt x="10502" y="1441"/>
                  </a:lnTo>
                  <a:lnTo>
                    <a:pt x="10551" y="1295"/>
                  </a:lnTo>
                  <a:lnTo>
                    <a:pt x="10600" y="1173"/>
                  </a:lnTo>
                  <a:lnTo>
                    <a:pt x="10600" y="1026"/>
                  </a:lnTo>
                  <a:lnTo>
                    <a:pt x="10600" y="880"/>
                  </a:lnTo>
                  <a:lnTo>
                    <a:pt x="10575" y="733"/>
                  </a:lnTo>
                  <a:lnTo>
                    <a:pt x="10527" y="611"/>
                  </a:lnTo>
                  <a:lnTo>
                    <a:pt x="10478" y="464"/>
                  </a:lnTo>
                  <a:lnTo>
                    <a:pt x="10380" y="367"/>
                  </a:lnTo>
                  <a:lnTo>
                    <a:pt x="10282" y="245"/>
                  </a:lnTo>
                  <a:lnTo>
                    <a:pt x="10185" y="171"/>
                  </a:lnTo>
                  <a:lnTo>
                    <a:pt x="10063" y="98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794950" y="2500900"/>
              <a:ext cx="24450" cy="23850"/>
            </a:xfrm>
            <a:custGeom>
              <a:avLst/>
              <a:gdLst/>
              <a:ahLst/>
              <a:cxnLst/>
              <a:rect l="l" t="t" r="r" b="b"/>
              <a:pathLst>
                <a:path w="978" h="954" extrusionOk="0">
                  <a:moveTo>
                    <a:pt x="391" y="1"/>
                  </a:moveTo>
                  <a:lnTo>
                    <a:pt x="294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98" y="196"/>
                  </a:lnTo>
                  <a:lnTo>
                    <a:pt x="49" y="294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25" y="563"/>
                  </a:lnTo>
                  <a:lnTo>
                    <a:pt x="49" y="660"/>
                  </a:lnTo>
                  <a:lnTo>
                    <a:pt x="98" y="734"/>
                  </a:lnTo>
                  <a:lnTo>
                    <a:pt x="147" y="807"/>
                  </a:lnTo>
                  <a:lnTo>
                    <a:pt x="220" y="880"/>
                  </a:lnTo>
                  <a:lnTo>
                    <a:pt x="294" y="905"/>
                  </a:lnTo>
                  <a:lnTo>
                    <a:pt x="391" y="953"/>
                  </a:lnTo>
                  <a:lnTo>
                    <a:pt x="587" y="953"/>
                  </a:lnTo>
                  <a:lnTo>
                    <a:pt x="684" y="905"/>
                  </a:lnTo>
                  <a:lnTo>
                    <a:pt x="758" y="880"/>
                  </a:lnTo>
                  <a:lnTo>
                    <a:pt x="831" y="807"/>
                  </a:lnTo>
                  <a:lnTo>
                    <a:pt x="880" y="734"/>
                  </a:lnTo>
                  <a:lnTo>
                    <a:pt x="929" y="660"/>
                  </a:lnTo>
                  <a:lnTo>
                    <a:pt x="953" y="563"/>
                  </a:lnTo>
                  <a:lnTo>
                    <a:pt x="978" y="465"/>
                  </a:lnTo>
                  <a:lnTo>
                    <a:pt x="953" y="367"/>
                  </a:lnTo>
                  <a:lnTo>
                    <a:pt x="929" y="294"/>
                  </a:lnTo>
                  <a:lnTo>
                    <a:pt x="880" y="196"/>
                  </a:lnTo>
                  <a:lnTo>
                    <a:pt x="831" y="123"/>
                  </a:lnTo>
                  <a:lnTo>
                    <a:pt x="758" y="74"/>
                  </a:lnTo>
                  <a:lnTo>
                    <a:pt x="684" y="25"/>
                  </a:lnTo>
                  <a:lnTo>
                    <a:pt x="58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13"/>
            <p:cNvSpPr/>
            <p:nvPr/>
          </p:nvSpPr>
          <p:spPr>
            <a:xfrm>
              <a:off x="754650" y="2381250"/>
              <a:ext cx="75750" cy="14050"/>
            </a:xfrm>
            <a:custGeom>
              <a:avLst/>
              <a:gdLst/>
              <a:ahLst/>
              <a:cxnLst/>
              <a:rect l="l" t="t" r="r" b="b"/>
              <a:pathLst>
                <a:path w="3030" h="562" extrusionOk="0">
                  <a:moveTo>
                    <a:pt x="294" y="0"/>
                  </a:moveTo>
                  <a:lnTo>
                    <a:pt x="172" y="24"/>
                  </a:lnTo>
                  <a:lnTo>
                    <a:pt x="74" y="73"/>
                  </a:lnTo>
                  <a:lnTo>
                    <a:pt x="25" y="171"/>
                  </a:lnTo>
                  <a:lnTo>
                    <a:pt x="1" y="269"/>
                  </a:lnTo>
                  <a:lnTo>
                    <a:pt x="25" y="391"/>
                  </a:lnTo>
                  <a:lnTo>
                    <a:pt x="74" y="488"/>
                  </a:lnTo>
                  <a:lnTo>
                    <a:pt x="172" y="537"/>
                  </a:lnTo>
                  <a:lnTo>
                    <a:pt x="294" y="562"/>
                  </a:lnTo>
                  <a:lnTo>
                    <a:pt x="2736" y="562"/>
                  </a:lnTo>
                  <a:lnTo>
                    <a:pt x="2858" y="537"/>
                  </a:lnTo>
                  <a:lnTo>
                    <a:pt x="2956" y="488"/>
                  </a:lnTo>
                  <a:lnTo>
                    <a:pt x="3005" y="391"/>
                  </a:lnTo>
                  <a:lnTo>
                    <a:pt x="3029" y="269"/>
                  </a:lnTo>
                  <a:lnTo>
                    <a:pt x="3005" y="171"/>
                  </a:lnTo>
                  <a:lnTo>
                    <a:pt x="2956" y="73"/>
                  </a:lnTo>
                  <a:lnTo>
                    <a:pt x="2858" y="24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765025" y="2453900"/>
              <a:ext cx="31175" cy="31150"/>
            </a:xfrm>
            <a:custGeom>
              <a:avLst/>
              <a:gdLst/>
              <a:ahLst/>
              <a:cxnLst/>
              <a:rect l="l" t="t" r="r" b="b"/>
              <a:pathLst>
                <a:path w="1247" h="1246" extrusionOk="0">
                  <a:moveTo>
                    <a:pt x="611" y="0"/>
                  </a:moveTo>
                  <a:lnTo>
                    <a:pt x="489" y="25"/>
                  </a:lnTo>
                  <a:lnTo>
                    <a:pt x="367" y="49"/>
                  </a:lnTo>
                  <a:lnTo>
                    <a:pt x="270" y="122"/>
                  </a:lnTo>
                  <a:lnTo>
                    <a:pt x="172" y="196"/>
                  </a:lnTo>
                  <a:lnTo>
                    <a:pt x="99" y="269"/>
                  </a:lnTo>
                  <a:lnTo>
                    <a:pt x="50" y="391"/>
                  </a:lnTo>
                  <a:lnTo>
                    <a:pt x="1" y="513"/>
                  </a:lnTo>
                  <a:lnTo>
                    <a:pt x="1" y="635"/>
                  </a:lnTo>
                  <a:lnTo>
                    <a:pt x="1" y="757"/>
                  </a:lnTo>
                  <a:lnTo>
                    <a:pt x="50" y="880"/>
                  </a:lnTo>
                  <a:lnTo>
                    <a:pt x="99" y="977"/>
                  </a:lnTo>
                  <a:lnTo>
                    <a:pt x="172" y="1075"/>
                  </a:lnTo>
                  <a:lnTo>
                    <a:pt x="270" y="1148"/>
                  </a:lnTo>
                  <a:lnTo>
                    <a:pt x="367" y="1197"/>
                  </a:lnTo>
                  <a:lnTo>
                    <a:pt x="489" y="1246"/>
                  </a:lnTo>
                  <a:lnTo>
                    <a:pt x="734" y="1246"/>
                  </a:lnTo>
                  <a:lnTo>
                    <a:pt x="856" y="1197"/>
                  </a:lnTo>
                  <a:lnTo>
                    <a:pt x="978" y="1148"/>
                  </a:lnTo>
                  <a:lnTo>
                    <a:pt x="1051" y="1075"/>
                  </a:lnTo>
                  <a:lnTo>
                    <a:pt x="1149" y="977"/>
                  </a:lnTo>
                  <a:lnTo>
                    <a:pt x="1198" y="880"/>
                  </a:lnTo>
                  <a:lnTo>
                    <a:pt x="1222" y="757"/>
                  </a:lnTo>
                  <a:lnTo>
                    <a:pt x="1246" y="635"/>
                  </a:lnTo>
                  <a:lnTo>
                    <a:pt x="1222" y="513"/>
                  </a:lnTo>
                  <a:lnTo>
                    <a:pt x="1198" y="391"/>
                  </a:lnTo>
                  <a:lnTo>
                    <a:pt x="1149" y="269"/>
                  </a:lnTo>
                  <a:lnTo>
                    <a:pt x="1051" y="196"/>
                  </a:lnTo>
                  <a:lnTo>
                    <a:pt x="978" y="122"/>
                  </a:lnTo>
                  <a:lnTo>
                    <a:pt x="856" y="49"/>
                  </a:lnTo>
                  <a:lnTo>
                    <a:pt x="734" y="25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C4CA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4"/>
          <p:cNvSpPr txBox="1"/>
          <p:nvPr/>
        </p:nvSpPr>
        <p:spPr>
          <a:xfrm>
            <a:off x="1766225" y="1279000"/>
            <a:ext cx="5364000" cy="4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1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11" name="Google Shape;111;p14"/>
          <p:cNvSpPr txBox="1">
            <a:spLocks noGrp="1"/>
          </p:cNvSpPr>
          <p:nvPr>
            <p:ph type="ctrTitle"/>
          </p:nvPr>
        </p:nvSpPr>
        <p:spPr>
          <a:xfrm>
            <a:off x="1972500" y="1835950"/>
            <a:ext cx="5830800" cy="210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solidFill>
                  <a:schemeClr val="tx1"/>
                </a:solidFill>
              </a:rPr>
              <a:t>What do you like to do when you’re not in school?</a:t>
            </a:r>
            <a:endParaRPr sz="40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" name="Google Shape;112;p14"/>
          <p:cNvSpPr/>
          <p:nvPr/>
        </p:nvSpPr>
        <p:spPr>
          <a:xfrm>
            <a:off x="299775" y="3940175"/>
            <a:ext cx="908167" cy="702814"/>
          </a:xfrm>
          <a:custGeom>
            <a:avLst/>
            <a:gdLst/>
            <a:ahLst/>
            <a:cxnLst/>
            <a:rect l="l" t="t" r="r" b="b"/>
            <a:pathLst>
              <a:path w="22274" h="13141" extrusionOk="0">
                <a:moveTo>
                  <a:pt x="14532" y="3786"/>
                </a:moveTo>
                <a:lnTo>
                  <a:pt x="11747" y="7084"/>
                </a:lnTo>
                <a:lnTo>
                  <a:pt x="11577" y="7035"/>
                </a:lnTo>
                <a:lnTo>
                  <a:pt x="11406" y="6986"/>
                </a:lnTo>
                <a:lnTo>
                  <a:pt x="11235" y="6937"/>
                </a:lnTo>
                <a:lnTo>
                  <a:pt x="10893" y="6937"/>
                </a:lnTo>
                <a:lnTo>
                  <a:pt x="10746" y="6961"/>
                </a:lnTo>
                <a:lnTo>
                  <a:pt x="9207" y="3786"/>
                </a:lnTo>
                <a:close/>
                <a:moveTo>
                  <a:pt x="7034" y="6082"/>
                </a:moveTo>
                <a:lnTo>
                  <a:pt x="7229" y="6302"/>
                </a:lnTo>
                <a:lnTo>
                  <a:pt x="7400" y="6522"/>
                </a:lnTo>
                <a:lnTo>
                  <a:pt x="7571" y="6766"/>
                </a:lnTo>
                <a:lnTo>
                  <a:pt x="7718" y="7010"/>
                </a:lnTo>
                <a:lnTo>
                  <a:pt x="7840" y="7279"/>
                </a:lnTo>
                <a:lnTo>
                  <a:pt x="7937" y="7572"/>
                </a:lnTo>
                <a:lnTo>
                  <a:pt x="8011" y="7841"/>
                </a:lnTo>
                <a:lnTo>
                  <a:pt x="8060" y="8134"/>
                </a:lnTo>
                <a:lnTo>
                  <a:pt x="5422" y="8134"/>
                </a:lnTo>
                <a:lnTo>
                  <a:pt x="7034" y="6082"/>
                </a:lnTo>
                <a:close/>
                <a:moveTo>
                  <a:pt x="8475" y="4275"/>
                </a:moveTo>
                <a:lnTo>
                  <a:pt x="9965" y="7352"/>
                </a:lnTo>
                <a:lnTo>
                  <a:pt x="9769" y="7523"/>
                </a:lnTo>
                <a:lnTo>
                  <a:pt x="9623" y="7743"/>
                </a:lnTo>
                <a:lnTo>
                  <a:pt x="9525" y="7963"/>
                </a:lnTo>
                <a:lnTo>
                  <a:pt x="9427" y="8183"/>
                </a:lnTo>
                <a:lnTo>
                  <a:pt x="9061" y="8183"/>
                </a:lnTo>
                <a:lnTo>
                  <a:pt x="8988" y="7767"/>
                </a:lnTo>
                <a:lnTo>
                  <a:pt x="8890" y="7377"/>
                </a:lnTo>
                <a:lnTo>
                  <a:pt x="8768" y="6986"/>
                </a:lnTo>
                <a:lnTo>
                  <a:pt x="8597" y="6619"/>
                </a:lnTo>
                <a:lnTo>
                  <a:pt x="8402" y="6253"/>
                </a:lnTo>
                <a:lnTo>
                  <a:pt x="8182" y="5936"/>
                </a:lnTo>
                <a:lnTo>
                  <a:pt x="7937" y="5618"/>
                </a:lnTo>
                <a:lnTo>
                  <a:pt x="7644" y="5325"/>
                </a:lnTo>
                <a:lnTo>
                  <a:pt x="8475" y="4275"/>
                </a:lnTo>
                <a:close/>
                <a:moveTo>
                  <a:pt x="11161" y="8012"/>
                </a:moveTo>
                <a:lnTo>
                  <a:pt x="11259" y="8060"/>
                </a:lnTo>
                <a:lnTo>
                  <a:pt x="11381" y="8109"/>
                </a:lnTo>
                <a:lnTo>
                  <a:pt x="11454" y="8183"/>
                </a:lnTo>
                <a:lnTo>
                  <a:pt x="11528" y="8280"/>
                </a:lnTo>
                <a:lnTo>
                  <a:pt x="11577" y="8378"/>
                </a:lnTo>
                <a:lnTo>
                  <a:pt x="11625" y="8476"/>
                </a:lnTo>
                <a:lnTo>
                  <a:pt x="11625" y="8598"/>
                </a:lnTo>
                <a:lnTo>
                  <a:pt x="11625" y="8695"/>
                </a:lnTo>
                <a:lnTo>
                  <a:pt x="11577" y="8818"/>
                </a:lnTo>
                <a:lnTo>
                  <a:pt x="11528" y="8915"/>
                </a:lnTo>
                <a:lnTo>
                  <a:pt x="11454" y="9013"/>
                </a:lnTo>
                <a:lnTo>
                  <a:pt x="11381" y="9062"/>
                </a:lnTo>
                <a:lnTo>
                  <a:pt x="11259" y="9135"/>
                </a:lnTo>
                <a:lnTo>
                  <a:pt x="11161" y="9159"/>
                </a:lnTo>
                <a:lnTo>
                  <a:pt x="11039" y="9184"/>
                </a:lnTo>
                <a:lnTo>
                  <a:pt x="10942" y="9159"/>
                </a:lnTo>
                <a:lnTo>
                  <a:pt x="10819" y="9135"/>
                </a:lnTo>
                <a:lnTo>
                  <a:pt x="10722" y="9062"/>
                </a:lnTo>
                <a:lnTo>
                  <a:pt x="10624" y="9013"/>
                </a:lnTo>
                <a:lnTo>
                  <a:pt x="10575" y="8915"/>
                </a:lnTo>
                <a:lnTo>
                  <a:pt x="10502" y="8818"/>
                </a:lnTo>
                <a:lnTo>
                  <a:pt x="10477" y="8695"/>
                </a:lnTo>
                <a:lnTo>
                  <a:pt x="10453" y="8598"/>
                </a:lnTo>
                <a:lnTo>
                  <a:pt x="10477" y="8476"/>
                </a:lnTo>
                <a:lnTo>
                  <a:pt x="10502" y="8378"/>
                </a:lnTo>
                <a:lnTo>
                  <a:pt x="10575" y="8280"/>
                </a:lnTo>
                <a:lnTo>
                  <a:pt x="10624" y="8183"/>
                </a:lnTo>
                <a:lnTo>
                  <a:pt x="10722" y="8109"/>
                </a:lnTo>
                <a:lnTo>
                  <a:pt x="10819" y="8060"/>
                </a:lnTo>
                <a:lnTo>
                  <a:pt x="10942" y="8012"/>
                </a:lnTo>
                <a:close/>
                <a:moveTo>
                  <a:pt x="4811" y="5081"/>
                </a:moveTo>
                <a:lnTo>
                  <a:pt x="5056" y="5105"/>
                </a:lnTo>
                <a:lnTo>
                  <a:pt x="5275" y="5154"/>
                </a:lnTo>
                <a:lnTo>
                  <a:pt x="5520" y="5203"/>
                </a:lnTo>
                <a:lnTo>
                  <a:pt x="5739" y="5276"/>
                </a:lnTo>
                <a:lnTo>
                  <a:pt x="5959" y="5374"/>
                </a:lnTo>
                <a:lnTo>
                  <a:pt x="6179" y="5472"/>
                </a:lnTo>
                <a:lnTo>
                  <a:pt x="6374" y="5569"/>
                </a:lnTo>
                <a:lnTo>
                  <a:pt x="4640" y="7816"/>
                </a:lnTo>
                <a:lnTo>
                  <a:pt x="4396" y="7816"/>
                </a:lnTo>
                <a:lnTo>
                  <a:pt x="4250" y="7865"/>
                </a:lnTo>
                <a:lnTo>
                  <a:pt x="4127" y="7938"/>
                </a:lnTo>
                <a:lnTo>
                  <a:pt x="4005" y="8036"/>
                </a:lnTo>
                <a:lnTo>
                  <a:pt x="3908" y="8158"/>
                </a:lnTo>
                <a:lnTo>
                  <a:pt x="3834" y="8280"/>
                </a:lnTo>
                <a:lnTo>
                  <a:pt x="3786" y="8427"/>
                </a:lnTo>
                <a:lnTo>
                  <a:pt x="3761" y="8598"/>
                </a:lnTo>
                <a:lnTo>
                  <a:pt x="3786" y="8744"/>
                </a:lnTo>
                <a:lnTo>
                  <a:pt x="3834" y="8891"/>
                </a:lnTo>
                <a:lnTo>
                  <a:pt x="3908" y="9037"/>
                </a:lnTo>
                <a:lnTo>
                  <a:pt x="4005" y="9135"/>
                </a:lnTo>
                <a:lnTo>
                  <a:pt x="4127" y="9233"/>
                </a:lnTo>
                <a:lnTo>
                  <a:pt x="4250" y="9306"/>
                </a:lnTo>
                <a:lnTo>
                  <a:pt x="4396" y="9355"/>
                </a:lnTo>
                <a:lnTo>
                  <a:pt x="4543" y="9379"/>
                </a:lnTo>
                <a:lnTo>
                  <a:pt x="4738" y="9355"/>
                </a:lnTo>
                <a:lnTo>
                  <a:pt x="4933" y="9282"/>
                </a:lnTo>
                <a:lnTo>
                  <a:pt x="5080" y="9159"/>
                </a:lnTo>
                <a:lnTo>
                  <a:pt x="5227" y="9013"/>
                </a:lnTo>
                <a:lnTo>
                  <a:pt x="8060" y="9013"/>
                </a:lnTo>
                <a:lnTo>
                  <a:pt x="8011" y="9330"/>
                </a:lnTo>
                <a:lnTo>
                  <a:pt x="7937" y="9648"/>
                </a:lnTo>
                <a:lnTo>
                  <a:pt x="7815" y="9965"/>
                </a:lnTo>
                <a:lnTo>
                  <a:pt x="7693" y="10259"/>
                </a:lnTo>
                <a:lnTo>
                  <a:pt x="7522" y="10527"/>
                </a:lnTo>
                <a:lnTo>
                  <a:pt x="7351" y="10771"/>
                </a:lnTo>
                <a:lnTo>
                  <a:pt x="7156" y="11016"/>
                </a:lnTo>
                <a:lnTo>
                  <a:pt x="6912" y="11235"/>
                </a:lnTo>
                <a:lnTo>
                  <a:pt x="6667" y="11431"/>
                </a:lnTo>
                <a:lnTo>
                  <a:pt x="6423" y="11626"/>
                </a:lnTo>
                <a:lnTo>
                  <a:pt x="6130" y="11773"/>
                </a:lnTo>
                <a:lnTo>
                  <a:pt x="5837" y="11895"/>
                </a:lnTo>
                <a:lnTo>
                  <a:pt x="5544" y="12017"/>
                </a:lnTo>
                <a:lnTo>
                  <a:pt x="5227" y="12090"/>
                </a:lnTo>
                <a:lnTo>
                  <a:pt x="4885" y="12139"/>
                </a:lnTo>
                <a:lnTo>
                  <a:pt x="4201" y="12139"/>
                </a:lnTo>
                <a:lnTo>
                  <a:pt x="3834" y="12066"/>
                </a:lnTo>
                <a:lnTo>
                  <a:pt x="3517" y="11993"/>
                </a:lnTo>
                <a:lnTo>
                  <a:pt x="3175" y="11870"/>
                </a:lnTo>
                <a:lnTo>
                  <a:pt x="2882" y="11724"/>
                </a:lnTo>
                <a:lnTo>
                  <a:pt x="2589" y="11553"/>
                </a:lnTo>
                <a:lnTo>
                  <a:pt x="2320" y="11333"/>
                </a:lnTo>
                <a:lnTo>
                  <a:pt x="2052" y="11113"/>
                </a:lnTo>
                <a:lnTo>
                  <a:pt x="1832" y="10869"/>
                </a:lnTo>
                <a:lnTo>
                  <a:pt x="1636" y="10576"/>
                </a:lnTo>
                <a:lnTo>
                  <a:pt x="1441" y="10283"/>
                </a:lnTo>
                <a:lnTo>
                  <a:pt x="1294" y="9990"/>
                </a:lnTo>
                <a:lnTo>
                  <a:pt x="1172" y="9672"/>
                </a:lnTo>
                <a:lnTo>
                  <a:pt x="1099" y="9330"/>
                </a:lnTo>
                <a:lnTo>
                  <a:pt x="1050" y="8964"/>
                </a:lnTo>
                <a:lnTo>
                  <a:pt x="1026" y="8598"/>
                </a:lnTo>
                <a:lnTo>
                  <a:pt x="1050" y="8256"/>
                </a:lnTo>
                <a:lnTo>
                  <a:pt x="1099" y="7889"/>
                </a:lnTo>
                <a:lnTo>
                  <a:pt x="1172" y="7548"/>
                </a:lnTo>
                <a:lnTo>
                  <a:pt x="1294" y="7230"/>
                </a:lnTo>
                <a:lnTo>
                  <a:pt x="1441" y="6913"/>
                </a:lnTo>
                <a:lnTo>
                  <a:pt x="1636" y="6644"/>
                </a:lnTo>
                <a:lnTo>
                  <a:pt x="1832" y="6351"/>
                </a:lnTo>
                <a:lnTo>
                  <a:pt x="2052" y="6107"/>
                </a:lnTo>
                <a:lnTo>
                  <a:pt x="2320" y="5887"/>
                </a:lnTo>
                <a:lnTo>
                  <a:pt x="2589" y="5667"/>
                </a:lnTo>
                <a:lnTo>
                  <a:pt x="2882" y="5496"/>
                </a:lnTo>
                <a:lnTo>
                  <a:pt x="3175" y="5349"/>
                </a:lnTo>
                <a:lnTo>
                  <a:pt x="3517" y="5227"/>
                </a:lnTo>
                <a:lnTo>
                  <a:pt x="3834" y="5154"/>
                </a:lnTo>
                <a:lnTo>
                  <a:pt x="4201" y="5081"/>
                </a:lnTo>
                <a:close/>
                <a:moveTo>
                  <a:pt x="18097" y="5081"/>
                </a:moveTo>
                <a:lnTo>
                  <a:pt x="18464" y="5154"/>
                </a:lnTo>
                <a:lnTo>
                  <a:pt x="18806" y="5227"/>
                </a:lnTo>
                <a:lnTo>
                  <a:pt x="19123" y="5349"/>
                </a:lnTo>
                <a:lnTo>
                  <a:pt x="19441" y="5496"/>
                </a:lnTo>
                <a:lnTo>
                  <a:pt x="19734" y="5667"/>
                </a:lnTo>
                <a:lnTo>
                  <a:pt x="20002" y="5887"/>
                </a:lnTo>
                <a:lnTo>
                  <a:pt x="20247" y="6107"/>
                </a:lnTo>
                <a:lnTo>
                  <a:pt x="20466" y="6351"/>
                </a:lnTo>
                <a:lnTo>
                  <a:pt x="20686" y="6644"/>
                </a:lnTo>
                <a:lnTo>
                  <a:pt x="20857" y="6913"/>
                </a:lnTo>
                <a:lnTo>
                  <a:pt x="21004" y="7230"/>
                </a:lnTo>
                <a:lnTo>
                  <a:pt x="21126" y="7548"/>
                </a:lnTo>
                <a:lnTo>
                  <a:pt x="21199" y="7889"/>
                </a:lnTo>
                <a:lnTo>
                  <a:pt x="21272" y="8256"/>
                </a:lnTo>
                <a:lnTo>
                  <a:pt x="21272" y="8598"/>
                </a:lnTo>
                <a:lnTo>
                  <a:pt x="21272" y="8964"/>
                </a:lnTo>
                <a:lnTo>
                  <a:pt x="21199" y="9330"/>
                </a:lnTo>
                <a:lnTo>
                  <a:pt x="21126" y="9672"/>
                </a:lnTo>
                <a:lnTo>
                  <a:pt x="21004" y="9990"/>
                </a:lnTo>
                <a:lnTo>
                  <a:pt x="20857" y="10283"/>
                </a:lnTo>
                <a:lnTo>
                  <a:pt x="20686" y="10576"/>
                </a:lnTo>
                <a:lnTo>
                  <a:pt x="20466" y="10869"/>
                </a:lnTo>
                <a:lnTo>
                  <a:pt x="20247" y="11113"/>
                </a:lnTo>
                <a:lnTo>
                  <a:pt x="20002" y="11333"/>
                </a:lnTo>
                <a:lnTo>
                  <a:pt x="19734" y="11553"/>
                </a:lnTo>
                <a:lnTo>
                  <a:pt x="19441" y="11724"/>
                </a:lnTo>
                <a:lnTo>
                  <a:pt x="19123" y="11870"/>
                </a:lnTo>
                <a:lnTo>
                  <a:pt x="18806" y="11993"/>
                </a:lnTo>
                <a:lnTo>
                  <a:pt x="18464" y="12066"/>
                </a:lnTo>
                <a:lnTo>
                  <a:pt x="18097" y="12139"/>
                </a:lnTo>
                <a:lnTo>
                  <a:pt x="17389" y="12139"/>
                </a:lnTo>
                <a:lnTo>
                  <a:pt x="17023" y="12066"/>
                </a:lnTo>
                <a:lnTo>
                  <a:pt x="16705" y="11993"/>
                </a:lnTo>
                <a:lnTo>
                  <a:pt x="16363" y="11870"/>
                </a:lnTo>
                <a:lnTo>
                  <a:pt x="16070" y="11724"/>
                </a:lnTo>
                <a:lnTo>
                  <a:pt x="15777" y="11553"/>
                </a:lnTo>
                <a:lnTo>
                  <a:pt x="15509" y="11333"/>
                </a:lnTo>
                <a:lnTo>
                  <a:pt x="15240" y="11113"/>
                </a:lnTo>
                <a:lnTo>
                  <a:pt x="15020" y="10869"/>
                </a:lnTo>
                <a:lnTo>
                  <a:pt x="14825" y="10576"/>
                </a:lnTo>
                <a:lnTo>
                  <a:pt x="14629" y="10283"/>
                </a:lnTo>
                <a:lnTo>
                  <a:pt x="14483" y="9990"/>
                </a:lnTo>
                <a:lnTo>
                  <a:pt x="14361" y="9672"/>
                </a:lnTo>
                <a:lnTo>
                  <a:pt x="14287" y="9330"/>
                </a:lnTo>
                <a:lnTo>
                  <a:pt x="14239" y="8964"/>
                </a:lnTo>
                <a:lnTo>
                  <a:pt x="14214" y="8598"/>
                </a:lnTo>
                <a:lnTo>
                  <a:pt x="14214" y="8354"/>
                </a:lnTo>
                <a:lnTo>
                  <a:pt x="14239" y="8109"/>
                </a:lnTo>
                <a:lnTo>
                  <a:pt x="14287" y="7889"/>
                </a:lnTo>
                <a:lnTo>
                  <a:pt x="14336" y="7645"/>
                </a:lnTo>
                <a:lnTo>
                  <a:pt x="14410" y="7425"/>
                </a:lnTo>
                <a:lnTo>
                  <a:pt x="14507" y="7206"/>
                </a:lnTo>
                <a:lnTo>
                  <a:pt x="14605" y="6986"/>
                </a:lnTo>
                <a:lnTo>
                  <a:pt x="14703" y="6790"/>
                </a:lnTo>
                <a:lnTo>
                  <a:pt x="14849" y="6595"/>
                </a:lnTo>
                <a:lnTo>
                  <a:pt x="14971" y="6424"/>
                </a:lnTo>
                <a:lnTo>
                  <a:pt x="15118" y="6229"/>
                </a:lnTo>
                <a:lnTo>
                  <a:pt x="15289" y="6082"/>
                </a:lnTo>
                <a:lnTo>
                  <a:pt x="15460" y="5911"/>
                </a:lnTo>
                <a:lnTo>
                  <a:pt x="15631" y="5765"/>
                </a:lnTo>
                <a:lnTo>
                  <a:pt x="15826" y="5643"/>
                </a:lnTo>
                <a:lnTo>
                  <a:pt x="16022" y="5520"/>
                </a:lnTo>
                <a:lnTo>
                  <a:pt x="17096" y="8134"/>
                </a:lnTo>
                <a:lnTo>
                  <a:pt x="17023" y="8231"/>
                </a:lnTo>
                <a:lnTo>
                  <a:pt x="16974" y="8354"/>
                </a:lnTo>
                <a:lnTo>
                  <a:pt x="16950" y="8476"/>
                </a:lnTo>
                <a:lnTo>
                  <a:pt x="16925" y="8598"/>
                </a:lnTo>
                <a:lnTo>
                  <a:pt x="16950" y="8744"/>
                </a:lnTo>
                <a:lnTo>
                  <a:pt x="16998" y="8891"/>
                </a:lnTo>
                <a:lnTo>
                  <a:pt x="17072" y="9037"/>
                </a:lnTo>
                <a:lnTo>
                  <a:pt x="17169" y="9135"/>
                </a:lnTo>
                <a:lnTo>
                  <a:pt x="17292" y="9233"/>
                </a:lnTo>
                <a:lnTo>
                  <a:pt x="17414" y="9306"/>
                </a:lnTo>
                <a:lnTo>
                  <a:pt x="17560" y="9355"/>
                </a:lnTo>
                <a:lnTo>
                  <a:pt x="17731" y="9379"/>
                </a:lnTo>
                <a:lnTo>
                  <a:pt x="17878" y="9355"/>
                </a:lnTo>
                <a:lnTo>
                  <a:pt x="18024" y="9306"/>
                </a:lnTo>
                <a:lnTo>
                  <a:pt x="18146" y="9233"/>
                </a:lnTo>
                <a:lnTo>
                  <a:pt x="18268" y="9135"/>
                </a:lnTo>
                <a:lnTo>
                  <a:pt x="18366" y="9037"/>
                </a:lnTo>
                <a:lnTo>
                  <a:pt x="18439" y="8891"/>
                </a:lnTo>
                <a:lnTo>
                  <a:pt x="18488" y="8744"/>
                </a:lnTo>
                <a:lnTo>
                  <a:pt x="18513" y="8598"/>
                </a:lnTo>
                <a:lnTo>
                  <a:pt x="18488" y="8451"/>
                </a:lnTo>
                <a:lnTo>
                  <a:pt x="18464" y="8329"/>
                </a:lnTo>
                <a:lnTo>
                  <a:pt x="18391" y="8207"/>
                </a:lnTo>
                <a:lnTo>
                  <a:pt x="18317" y="8085"/>
                </a:lnTo>
                <a:lnTo>
                  <a:pt x="18220" y="7987"/>
                </a:lnTo>
                <a:lnTo>
                  <a:pt x="18122" y="7914"/>
                </a:lnTo>
                <a:lnTo>
                  <a:pt x="18000" y="7865"/>
                </a:lnTo>
                <a:lnTo>
                  <a:pt x="17853" y="7816"/>
                </a:lnTo>
                <a:lnTo>
                  <a:pt x="16803" y="5203"/>
                </a:lnTo>
                <a:lnTo>
                  <a:pt x="17023" y="5154"/>
                </a:lnTo>
                <a:lnTo>
                  <a:pt x="17267" y="5105"/>
                </a:lnTo>
                <a:lnTo>
                  <a:pt x="17511" y="5081"/>
                </a:lnTo>
                <a:close/>
                <a:moveTo>
                  <a:pt x="6252" y="1"/>
                </a:moveTo>
                <a:lnTo>
                  <a:pt x="6179" y="25"/>
                </a:lnTo>
                <a:lnTo>
                  <a:pt x="6106" y="74"/>
                </a:lnTo>
                <a:lnTo>
                  <a:pt x="6057" y="123"/>
                </a:lnTo>
                <a:lnTo>
                  <a:pt x="6008" y="196"/>
                </a:lnTo>
                <a:lnTo>
                  <a:pt x="5959" y="245"/>
                </a:lnTo>
                <a:lnTo>
                  <a:pt x="5935" y="343"/>
                </a:lnTo>
                <a:lnTo>
                  <a:pt x="5935" y="416"/>
                </a:lnTo>
                <a:lnTo>
                  <a:pt x="5959" y="660"/>
                </a:lnTo>
                <a:lnTo>
                  <a:pt x="6057" y="978"/>
                </a:lnTo>
                <a:lnTo>
                  <a:pt x="6106" y="1124"/>
                </a:lnTo>
                <a:lnTo>
                  <a:pt x="6179" y="1222"/>
                </a:lnTo>
                <a:lnTo>
                  <a:pt x="6252" y="1320"/>
                </a:lnTo>
                <a:lnTo>
                  <a:pt x="6350" y="1344"/>
                </a:lnTo>
                <a:lnTo>
                  <a:pt x="7107" y="1344"/>
                </a:lnTo>
                <a:lnTo>
                  <a:pt x="8084" y="3396"/>
                </a:lnTo>
                <a:lnTo>
                  <a:pt x="6985" y="4788"/>
                </a:lnTo>
                <a:lnTo>
                  <a:pt x="6716" y="4617"/>
                </a:lnTo>
                <a:lnTo>
                  <a:pt x="6423" y="4470"/>
                </a:lnTo>
                <a:lnTo>
                  <a:pt x="6130" y="4348"/>
                </a:lnTo>
                <a:lnTo>
                  <a:pt x="5813" y="4250"/>
                </a:lnTo>
                <a:lnTo>
                  <a:pt x="5495" y="4177"/>
                </a:lnTo>
                <a:lnTo>
                  <a:pt x="5178" y="4104"/>
                </a:lnTo>
                <a:lnTo>
                  <a:pt x="4860" y="4079"/>
                </a:lnTo>
                <a:lnTo>
                  <a:pt x="4030" y="4079"/>
                </a:lnTo>
                <a:lnTo>
                  <a:pt x="3590" y="4153"/>
                </a:lnTo>
                <a:lnTo>
                  <a:pt x="3151" y="4275"/>
                </a:lnTo>
                <a:lnTo>
                  <a:pt x="2735" y="4421"/>
                </a:lnTo>
                <a:lnTo>
                  <a:pt x="2345" y="4617"/>
                </a:lnTo>
                <a:lnTo>
                  <a:pt x="1978" y="4837"/>
                </a:lnTo>
                <a:lnTo>
                  <a:pt x="1636" y="5105"/>
                </a:lnTo>
                <a:lnTo>
                  <a:pt x="1319" y="5398"/>
                </a:lnTo>
                <a:lnTo>
                  <a:pt x="1026" y="5716"/>
                </a:lnTo>
                <a:lnTo>
                  <a:pt x="782" y="6058"/>
                </a:lnTo>
                <a:lnTo>
                  <a:pt x="537" y="6449"/>
                </a:lnTo>
                <a:lnTo>
                  <a:pt x="366" y="6839"/>
                </a:lnTo>
                <a:lnTo>
                  <a:pt x="220" y="7254"/>
                </a:lnTo>
                <a:lnTo>
                  <a:pt x="98" y="7670"/>
                </a:lnTo>
                <a:lnTo>
                  <a:pt x="24" y="8134"/>
                </a:lnTo>
                <a:lnTo>
                  <a:pt x="0" y="8598"/>
                </a:lnTo>
                <a:lnTo>
                  <a:pt x="24" y="9062"/>
                </a:lnTo>
                <a:lnTo>
                  <a:pt x="98" y="9501"/>
                </a:lnTo>
                <a:lnTo>
                  <a:pt x="220" y="9941"/>
                </a:lnTo>
                <a:lnTo>
                  <a:pt x="366" y="10356"/>
                </a:lnTo>
                <a:lnTo>
                  <a:pt x="562" y="10747"/>
                </a:lnTo>
                <a:lnTo>
                  <a:pt x="782" y="11138"/>
                </a:lnTo>
                <a:lnTo>
                  <a:pt x="1050" y="11480"/>
                </a:lnTo>
                <a:lnTo>
                  <a:pt x="1343" y="11797"/>
                </a:lnTo>
                <a:lnTo>
                  <a:pt x="1661" y="12090"/>
                </a:lnTo>
                <a:lnTo>
                  <a:pt x="2003" y="12359"/>
                </a:lnTo>
                <a:lnTo>
                  <a:pt x="2369" y="12579"/>
                </a:lnTo>
                <a:lnTo>
                  <a:pt x="2760" y="12774"/>
                </a:lnTo>
                <a:lnTo>
                  <a:pt x="3175" y="12945"/>
                </a:lnTo>
                <a:lnTo>
                  <a:pt x="3615" y="13043"/>
                </a:lnTo>
                <a:lnTo>
                  <a:pt x="4079" y="13116"/>
                </a:lnTo>
                <a:lnTo>
                  <a:pt x="4518" y="13140"/>
                </a:lnTo>
                <a:lnTo>
                  <a:pt x="4982" y="13116"/>
                </a:lnTo>
                <a:lnTo>
                  <a:pt x="5397" y="13043"/>
                </a:lnTo>
                <a:lnTo>
                  <a:pt x="5813" y="12945"/>
                </a:lnTo>
                <a:lnTo>
                  <a:pt x="6228" y="12823"/>
                </a:lnTo>
                <a:lnTo>
                  <a:pt x="6594" y="12628"/>
                </a:lnTo>
                <a:lnTo>
                  <a:pt x="6961" y="12432"/>
                </a:lnTo>
                <a:lnTo>
                  <a:pt x="7302" y="12188"/>
                </a:lnTo>
                <a:lnTo>
                  <a:pt x="7620" y="11919"/>
                </a:lnTo>
                <a:lnTo>
                  <a:pt x="7913" y="11626"/>
                </a:lnTo>
                <a:lnTo>
                  <a:pt x="8182" y="11309"/>
                </a:lnTo>
                <a:lnTo>
                  <a:pt x="8402" y="10967"/>
                </a:lnTo>
                <a:lnTo>
                  <a:pt x="8597" y="10625"/>
                </a:lnTo>
                <a:lnTo>
                  <a:pt x="8768" y="10234"/>
                </a:lnTo>
                <a:lnTo>
                  <a:pt x="8890" y="9843"/>
                </a:lnTo>
                <a:lnTo>
                  <a:pt x="8988" y="9428"/>
                </a:lnTo>
                <a:lnTo>
                  <a:pt x="9061" y="9013"/>
                </a:lnTo>
                <a:lnTo>
                  <a:pt x="9427" y="9013"/>
                </a:lnTo>
                <a:lnTo>
                  <a:pt x="9525" y="9282"/>
                </a:lnTo>
                <a:lnTo>
                  <a:pt x="9647" y="9501"/>
                </a:lnTo>
                <a:lnTo>
                  <a:pt x="9818" y="9721"/>
                </a:lnTo>
                <a:lnTo>
                  <a:pt x="10013" y="9892"/>
                </a:lnTo>
                <a:lnTo>
                  <a:pt x="10233" y="10039"/>
                </a:lnTo>
                <a:lnTo>
                  <a:pt x="10477" y="10161"/>
                </a:lnTo>
                <a:lnTo>
                  <a:pt x="10746" y="10234"/>
                </a:lnTo>
                <a:lnTo>
                  <a:pt x="11186" y="10234"/>
                </a:lnTo>
                <a:lnTo>
                  <a:pt x="11357" y="10210"/>
                </a:lnTo>
                <a:lnTo>
                  <a:pt x="11503" y="10161"/>
                </a:lnTo>
                <a:lnTo>
                  <a:pt x="11674" y="10112"/>
                </a:lnTo>
                <a:lnTo>
                  <a:pt x="11821" y="10039"/>
                </a:lnTo>
                <a:lnTo>
                  <a:pt x="11943" y="9965"/>
                </a:lnTo>
                <a:lnTo>
                  <a:pt x="12065" y="9868"/>
                </a:lnTo>
                <a:lnTo>
                  <a:pt x="12187" y="9770"/>
                </a:lnTo>
                <a:lnTo>
                  <a:pt x="12309" y="9648"/>
                </a:lnTo>
                <a:lnTo>
                  <a:pt x="12382" y="9526"/>
                </a:lnTo>
                <a:lnTo>
                  <a:pt x="12480" y="9379"/>
                </a:lnTo>
                <a:lnTo>
                  <a:pt x="12553" y="9233"/>
                </a:lnTo>
                <a:lnTo>
                  <a:pt x="12602" y="9086"/>
                </a:lnTo>
                <a:lnTo>
                  <a:pt x="12651" y="8915"/>
                </a:lnTo>
                <a:lnTo>
                  <a:pt x="12676" y="8769"/>
                </a:lnTo>
                <a:lnTo>
                  <a:pt x="12676" y="8598"/>
                </a:lnTo>
                <a:lnTo>
                  <a:pt x="12651" y="8329"/>
                </a:lnTo>
                <a:lnTo>
                  <a:pt x="12602" y="8085"/>
                </a:lnTo>
                <a:lnTo>
                  <a:pt x="12505" y="7865"/>
                </a:lnTo>
                <a:lnTo>
                  <a:pt x="12358" y="7645"/>
                </a:lnTo>
                <a:lnTo>
                  <a:pt x="15411" y="4055"/>
                </a:lnTo>
                <a:lnTo>
                  <a:pt x="15631" y="4592"/>
                </a:lnTo>
                <a:lnTo>
                  <a:pt x="15362" y="4739"/>
                </a:lnTo>
                <a:lnTo>
                  <a:pt x="15093" y="4910"/>
                </a:lnTo>
                <a:lnTo>
                  <a:pt x="14849" y="5105"/>
                </a:lnTo>
                <a:lnTo>
                  <a:pt x="14605" y="5301"/>
                </a:lnTo>
                <a:lnTo>
                  <a:pt x="14385" y="5520"/>
                </a:lnTo>
                <a:lnTo>
                  <a:pt x="14190" y="5765"/>
                </a:lnTo>
                <a:lnTo>
                  <a:pt x="14019" y="6009"/>
                </a:lnTo>
                <a:lnTo>
                  <a:pt x="13848" y="6253"/>
                </a:lnTo>
                <a:lnTo>
                  <a:pt x="13701" y="6522"/>
                </a:lnTo>
                <a:lnTo>
                  <a:pt x="13579" y="6790"/>
                </a:lnTo>
                <a:lnTo>
                  <a:pt x="13457" y="7084"/>
                </a:lnTo>
                <a:lnTo>
                  <a:pt x="13359" y="7377"/>
                </a:lnTo>
                <a:lnTo>
                  <a:pt x="13286" y="7670"/>
                </a:lnTo>
                <a:lnTo>
                  <a:pt x="13237" y="7963"/>
                </a:lnTo>
                <a:lnTo>
                  <a:pt x="13213" y="8280"/>
                </a:lnTo>
                <a:lnTo>
                  <a:pt x="13188" y="8598"/>
                </a:lnTo>
                <a:lnTo>
                  <a:pt x="13213" y="9062"/>
                </a:lnTo>
                <a:lnTo>
                  <a:pt x="13286" y="9501"/>
                </a:lnTo>
                <a:lnTo>
                  <a:pt x="13408" y="9941"/>
                </a:lnTo>
                <a:lnTo>
                  <a:pt x="13555" y="10356"/>
                </a:lnTo>
                <a:lnTo>
                  <a:pt x="13750" y="10747"/>
                </a:lnTo>
                <a:lnTo>
                  <a:pt x="13970" y="11138"/>
                </a:lnTo>
                <a:lnTo>
                  <a:pt x="14239" y="11480"/>
                </a:lnTo>
                <a:lnTo>
                  <a:pt x="14532" y="11797"/>
                </a:lnTo>
                <a:lnTo>
                  <a:pt x="14849" y="12090"/>
                </a:lnTo>
                <a:lnTo>
                  <a:pt x="15191" y="12359"/>
                </a:lnTo>
                <a:lnTo>
                  <a:pt x="15582" y="12579"/>
                </a:lnTo>
                <a:lnTo>
                  <a:pt x="15973" y="12774"/>
                </a:lnTo>
                <a:lnTo>
                  <a:pt x="16388" y="12945"/>
                </a:lnTo>
                <a:lnTo>
                  <a:pt x="16827" y="13043"/>
                </a:lnTo>
                <a:lnTo>
                  <a:pt x="17267" y="13116"/>
                </a:lnTo>
                <a:lnTo>
                  <a:pt x="17756" y="13140"/>
                </a:lnTo>
                <a:lnTo>
                  <a:pt x="18195" y="13116"/>
                </a:lnTo>
                <a:lnTo>
                  <a:pt x="18659" y="13043"/>
                </a:lnTo>
                <a:lnTo>
                  <a:pt x="19099" y="12945"/>
                </a:lnTo>
                <a:lnTo>
                  <a:pt x="19514" y="12774"/>
                </a:lnTo>
                <a:lnTo>
                  <a:pt x="19905" y="12579"/>
                </a:lnTo>
                <a:lnTo>
                  <a:pt x="20271" y="12359"/>
                </a:lnTo>
                <a:lnTo>
                  <a:pt x="20613" y="12090"/>
                </a:lnTo>
                <a:lnTo>
                  <a:pt x="20931" y="11797"/>
                </a:lnTo>
                <a:lnTo>
                  <a:pt x="21224" y="11480"/>
                </a:lnTo>
                <a:lnTo>
                  <a:pt x="21492" y="11138"/>
                </a:lnTo>
                <a:lnTo>
                  <a:pt x="21712" y="10747"/>
                </a:lnTo>
                <a:lnTo>
                  <a:pt x="21907" y="10356"/>
                </a:lnTo>
                <a:lnTo>
                  <a:pt x="22054" y="9941"/>
                </a:lnTo>
                <a:lnTo>
                  <a:pt x="22176" y="9501"/>
                </a:lnTo>
                <a:lnTo>
                  <a:pt x="22249" y="9062"/>
                </a:lnTo>
                <a:lnTo>
                  <a:pt x="22274" y="8598"/>
                </a:lnTo>
                <a:lnTo>
                  <a:pt x="22249" y="8134"/>
                </a:lnTo>
                <a:lnTo>
                  <a:pt x="22176" y="7670"/>
                </a:lnTo>
                <a:lnTo>
                  <a:pt x="22054" y="7230"/>
                </a:lnTo>
                <a:lnTo>
                  <a:pt x="21907" y="6815"/>
                </a:lnTo>
                <a:lnTo>
                  <a:pt x="21712" y="6424"/>
                </a:lnTo>
                <a:lnTo>
                  <a:pt x="21492" y="6058"/>
                </a:lnTo>
                <a:lnTo>
                  <a:pt x="21224" y="5691"/>
                </a:lnTo>
                <a:lnTo>
                  <a:pt x="20931" y="5374"/>
                </a:lnTo>
                <a:lnTo>
                  <a:pt x="20613" y="5081"/>
                </a:lnTo>
                <a:lnTo>
                  <a:pt x="20271" y="4812"/>
                </a:lnTo>
                <a:lnTo>
                  <a:pt x="19905" y="4592"/>
                </a:lnTo>
                <a:lnTo>
                  <a:pt x="19514" y="4397"/>
                </a:lnTo>
                <a:lnTo>
                  <a:pt x="19099" y="4250"/>
                </a:lnTo>
                <a:lnTo>
                  <a:pt x="18659" y="4128"/>
                </a:lnTo>
                <a:lnTo>
                  <a:pt x="18195" y="4079"/>
                </a:lnTo>
                <a:lnTo>
                  <a:pt x="17756" y="4055"/>
                </a:lnTo>
                <a:lnTo>
                  <a:pt x="17414" y="4055"/>
                </a:lnTo>
                <a:lnTo>
                  <a:pt x="17072" y="4104"/>
                </a:lnTo>
                <a:lnTo>
                  <a:pt x="16754" y="4153"/>
                </a:lnTo>
                <a:lnTo>
                  <a:pt x="16412" y="4250"/>
                </a:lnTo>
                <a:lnTo>
                  <a:pt x="15240" y="1344"/>
                </a:lnTo>
                <a:lnTo>
                  <a:pt x="16144" y="1344"/>
                </a:lnTo>
                <a:lnTo>
                  <a:pt x="15997" y="1515"/>
                </a:lnTo>
                <a:lnTo>
                  <a:pt x="15924" y="1564"/>
                </a:lnTo>
                <a:lnTo>
                  <a:pt x="15899" y="1637"/>
                </a:lnTo>
                <a:lnTo>
                  <a:pt x="15875" y="1735"/>
                </a:lnTo>
                <a:lnTo>
                  <a:pt x="15875" y="1808"/>
                </a:lnTo>
                <a:lnTo>
                  <a:pt x="15875" y="1881"/>
                </a:lnTo>
                <a:lnTo>
                  <a:pt x="15899" y="1955"/>
                </a:lnTo>
                <a:lnTo>
                  <a:pt x="15924" y="2028"/>
                </a:lnTo>
                <a:lnTo>
                  <a:pt x="15997" y="2101"/>
                </a:lnTo>
                <a:lnTo>
                  <a:pt x="16046" y="2150"/>
                </a:lnTo>
                <a:lnTo>
                  <a:pt x="16119" y="2199"/>
                </a:lnTo>
                <a:lnTo>
                  <a:pt x="16192" y="2223"/>
                </a:lnTo>
                <a:lnTo>
                  <a:pt x="16363" y="2223"/>
                </a:lnTo>
                <a:lnTo>
                  <a:pt x="16437" y="2199"/>
                </a:lnTo>
                <a:lnTo>
                  <a:pt x="16510" y="2150"/>
                </a:lnTo>
                <a:lnTo>
                  <a:pt x="16583" y="2101"/>
                </a:lnTo>
                <a:lnTo>
                  <a:pt x="16754" y="1930"/>
                </a:lnTo>
                <a:lnTo>
                  <a:pt x="16852" y="1808"/>
                </a:lnTo>
                <a:lnTo>
                  <a:pt x="16925" y="1662"/>
                </a:lnTo>
                <a:lnTo>
                  <a:pt x="16998" y="1491"/>
                </a:lnTo>
                <a:lnTo>
                  <a:pt x="17047" y="1320"/>
                </a:lnTo>
                <a:lnTo>
                  <a:pt x="17047" y="1124"/>
                </a:lnTo>
                <a:lnTo>
                  <a:pt x="16998" y="953"/>
                </a:lnTo>
                <a:lnTo>
                  <a:pt x="16901" y="807"/>
                </a:lnTo>
                <a:lnTo>
                  <a:pt x="16779" y="685"/>
                </a:lnTo>
                <a:lnTo>
                  <a:pt x="16657" y="587"/>
                </a:lnTo>
                <a:lnTo>
                  <a:pt x="16486" y="538"/>
                </a:lnTo>
                <a:lnTo>
                  <a:pt x="16339" y="489"/>
                </a:lnTo>
                <a:lnTo>
                  <a:pt x="16192" y="465"/>
                </a:lnTo>
                <a:lnTo>
                  <a:pt x="14629" y="465"/>
                </a:lnTo>
                <a:lnTo>
                  <a:pt x="14507" y="489"/>
                </a:lnTo>
                <a:lnTo>
                  <a:pt x="14434" y="514"/>
                </a:lnTo>
                <a:lnTo>
                  <a:pt x="14312" y="611"/>
                </a:lnTo>
                <a:lnTo>
                  <a:pt x="14239" y="709"/>
                </a:lnTo>
                <a:lnTo>
                  <a:pt x="14214" y="807"/>
                </a:lnTo>
                <a:lnTo>
                  <a:pt x="14214" y="929"/>
                </a:lnTo>
                <a:lnTo>
                  <a:pt x="14239" y="1027"/>
                </a:lnTo>
                <a:lnTo>
                  <a:pt x="14996" y="2883"/>
                </a:lnTo>
                <a:lnTo>
                  <a:pt x="8792" y="2883"/>
                </a:lnTo>
                <a:lnTo>
                  <a:pt x="8035" y="1344"/>
                </a:lnTo>
                <a:lnTo>
                  <a:pt x="9427" y="1344"/>
                </a:lnTo>
                <a:lnTo>
                  <a:pt x="9525" y="1320"/>
                </a:lnTo>
                <a:lnTo>
                  <a:pt x="9598" y="1295"/>
                </a:lnTo>
                <a:lnTo>
                  <a:pt x="9672" y="1271"/>
                </a:lnTo>
                <a:lnTo>
                  <a:pt x="9720" y="1222"/>
                </a:lnTo>
                <a:lnTo>
                  <a:pt x="9794" y="1149"/>
                </a:lnTo>
                <a:lnTo>
                  <a:pt x="9818" y="1075"/>
                </a:lnTo>
                <a:lnTo>
                  <a:pt x="9842" y="1002"/>
                </a:lnTo>
                <a:lnTo>
                  <a:pt x="9842" y="904"/>
                </a:lnTo>
                <a:lnTo>
                  <a:pt x="9842" y="831"/>
                </a:lnTo>
                <a:lnTo>
                  <a:pt x="9818" y="734"/>
                </a:lnTo>
                <a:lnTo>
                  <a:pt x="9794" y="685"/>
                </a:lnTo>
                <a:lnTo>
                  <a:pt x="9720" y="611"/>
                </a:lnTo>
                <a:lnTo>
                  <a:pt x="9672" y="563"/>
                </a:lnTo>
                <a:lnTo>
                  <a:pt x="9598" y="514"/>
                </a:lnTo>
                <a:lnTo>
                  <a:pt x="9525" y="489"/>
                </a:lnTo>
                <a:lnTo>
                  <a:pt x="9427" y="489"/>
                </a:lnTo>
                <a:lnTo>
                  <a:pt x="635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3" name="Google Shape;113;p14"/>
          <p:cNvGrpSpPr/>
          <p:nvPr/>
        </p:nvGrpSpPr>
        <p:grpSpPr>
          <a:xfrm>
            <a:off x="8100456" y="2106052"/>
            <a:ext cx="496210" cy="539658"/>
            <a:chOff x="6685175" y="5036025"/>
            <a:chExt cx="346225" cy="398125"/>
          </a:xfrm>
        </p:grpSpPr>
        <p:sp>
          <p:nvSpPr>
            <p:cNvPr id="114" name="Google Shape;114;p14"/>
            <p:cNvSpPr/>
            <p:nvPr/>
          </p:nvSpPr>
          <p:spPr>
            <a:xfrm>
              <a:off x="6743800" y="5036025"/>
              <a:ext cx="105650" cy="147775"/>
            </a:xfrm>
            <a:custGeom>
              <a:avLst/>
              <a:gdLst/>
              <a:ahLst/>
              <a:cxnLst/>
              <a:rect l="l" t="t" r="r" b="b"/>
              <a:pathLst>
                <a:path w="4226" h="5911" extrusionOk="0">
                  <a:moveTo>
                    <a:pt x="2931" y="1"/>
                  </a:moveTo>
                  <a:lnTo>
                    <a:pt x="2736" y="25"/>
                  </a:lnTo>
                  <a:lnTo>
                    <a:pt x="2516" y="74"/>
                  </a:lnTo>
                  <a:lnTo>
                    <a:pt x="2272" y="147"/>
                  </a:lnTo>
                  <a:lnTo>
                    <a:pt x="2027" y="269"/>
                  </a:lnTo>
                  <a:lnTo>
                    <a:pt x="1783" y="416"/>
                  </a:lnTo>
                  <a:lnTo>
                    <a:pt x="1539" y="611"/>
                  </a:lnTo>
                  <a:lnTo>
                    <a:pt x="1319" y="807"/>
                  </a:lnTo>
                  <a:lnTo>
                    <a:pt x="1075" y="1026"/>
                  </a:lnTo>
                  <a:lnTo>
                    <a:pt x="855" y="1271"/>
                  </a:lnTo>
                  <a:lnTo>
                    <a:pt x="660" y="1539"/>
                  </a:lnTo>
                  <a:lnTo>
                    <a:pt x="489" y="1808"/>
                  </a:lnTo>
                  <a:lnTo>
                    <a:pt x="318" y="2101"/>
                  </a:lnTo>
                  <a:lnTo>
                    <a:pt x="196" y="2370"/>
                  </a:lnTo>
                  <a:lnTo>
                    <a:pt x="98" y="2663"/>
                  </a:lnTo>
                  <a:lnTo>
                    <a:pt x="25" y="2956"/>
                  </a:lnTo>
                  <a:lnTo>
                    <a:pt x="0" y="3249"/>
                  </a:lnTo>
                  <a:lnTo>
                    <a:pt x="0" y="3517"/>
                  </a:lnTo>
                  <a:lnTo>
                    <a:pt x="49" y="3786"/>
                  </a:lnTo>
                  <a:lnTo>
                    <a:pt x="122" y="4055"/>
                  </a:lnTo>
                  <a:lnTo>
                    <a:pt x="196" y="4299"/>
                  </a:lnTo>
                  <a:lnTo>
                    <a:pt x="293" y="4543"/>
                  </a:lnTo>
                  <a:lnTo>
                    <a:pt x="415" y="4763"/>
                  </a:lnTo>
                  <a:lnTo>
                    <a:pt x="562" y="4958"/>
                  </a:lnTo>
                  <a:lnTo>
                    <a:pt x="708" y="5154"/>
                  </a:lnTo>
                  <a:lnTo>
                    <a:pt x="855" y="5325"/>
                  </a:lnTo>
                  <a:lnTo>
                    <a:pt x="1026" y="5471"/>
                  </a:lnTo>
                  <a:lnTo>
                    <a:pt x="1221" y="5618"/>
                  </a:lnTo>
                  <a:lnTo>
                    <a:pt x="1392" y="5716"/>
                  </a:lnTo>
                  <a:lnTo>
                    <a:pt x="1588" y="5813"/>
                  </a:lnTo>
                  <a:lnTo>
                    <a:pt x="1807" y="5862"/>
                  </a:lnTo>
                  <a:lnTo>
                    <a:pt x="2003" y="5911"/>
                  </a:lnTo>
                  <a:lnTo>
                    <a:pt x="2442" y="5911"/>
                  </a:lnTo>
                  <a:lnTo>
                    <a:pt x="2662" y="5862"/>
                  </a:lnTo>
                  <a:lnTo>
                    <a:pt x="2858" y="5789"/>
                  </a:lnTo>
                  <a:lnTo>
                    <a:pt x="3053" y="5716"/>
                  </a:lnTo>
                  <a:lnTo>
                    <a:pt x="3224" y="5593"/>
                  </a:lnTo>
                  <a:lnTo>
                    <a:pt x="3395" y="5471"/>
                  </a:lnTo>
                  <a:lnTo>
                    <a:pt x="3541" y="5300"/>
                  </a:lnTo>
                  <a:lnTo>
                    <a:pt x="3688" y="5129"/>
                  </a:lnTo>
                  <a:lnTo>
                    <a:pt x="3810" y="4934"/>
                  </a:lnTo>
                  <a:lnTo>
                    <a:pt x="3932" y="4739"/>
                  </a:lnTo>
                  <a:lnTo>
                    <a:pt x="4030" y="4519"/>
                  </a:lnTo>
                  <a:lnTo>
                    <a:pt x="4103" y="4275"/>
                  </a:lnTo>
                  <a:lnTo>
                    <a:pt x="4152" y="4030"/>
                  </a:lnTo>
                  <a:lnTo>
                    <a:pt x="4201" y="3786"/>
                  </a:lnTo>
                  <a:lnTo>
                    <a:pt x="4225" y="3517"/>
                  </a:lnTo>
                  <a:lnTo>
                    <a:pt x="4201" y="3249"/>
                  </a:lnTo>
                  <a:lnTo>
                    <a:pt x="4176" y="2980"/>
                  </a:lnTo>
                  <a:lnTo>
                    <a:pt x="4054" y="1881"/>
                  </a:lnTo>
                  <a:lnTo>
                    <a:pt x="3957" y="1368"/>
                  </a:lnTo>
                  <a:lnTo>
                    <a:pt x="3835" y="904"/>
                  </a:lnTo>
                  <a:lnTo>
                    <a:pt x="3737" y="684"/>
                  </a:lnTo>
                  <a:lnTo>
                    <a:pt x="3664" y="513"/>
                  </a:lnTo>
                  <a:lnTo>
                    <a:pt x="3541" y="342"/>
                  </a:lnTo>
                  <a:lnTo>
                    <a:pt x="3419" y="220"/>
                  </a:lnTo>
                  <a:lnTo>
                    <a:pt x="3273" y="123"/>
                  </a:lnTo>
                  <a:lnTo>
                    <a:pt x="3126" y="49"/>
                  </a:lnTo>
                  <a:lnTo>
                    <a:pt x="29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4"/>
            <p:cNvSpPr/>
            <p:nvPr/>
          </p:nvSpPr>
          <p:spPr>
            <a:xfrm>
              <a:off x="6685175" y="5152025"/>
              <a:ext cx="84275" cy="117275"/>
            </a:xfrm>
            <a:custGeom>
              <a:avLst/>
              <a:gdLst/>
              <a:ahLst/>
              <a:cxnLst/>
              <a:rect l="l" t="t" r="r" b="b"/>
              <a:pathLst>
                <a:path w="3371" h="4691" extrusionOk="0">
                  <a:moveTo>
                    <a:pt x="1368" y="1"/>
                  </a:moveTo>
                  <a:lnTo>
                    <a:pt x="1197" y="25"/>
                  </a:lnTo>
                  <a:lnTo>
                    <a:pt x="1026" y="99"/>
                  </a:lnTo>
                  <a:lnTo>
                    <a:pt x="855" y="172"/>
                  </a:lnTo>
                  <a:lnTo>
                    <a:pt x="709" y="270"/>
                  </a:lnTo>
                  <a:lnTo>
                    <a:pt x="562" y="392"/>
                  </a:lnTo>
                  <a:lnTo>
                    <a:pt x="440" y="538"/>
                  </a:lnTo>
                  <a:lnTo>
                    <a:pt x="318" y="685"/>
                  </a:lnTo>
                  <a:lnTo>
                    <a:pt x="220" y="856"/>
                  </a:lnTo>
                  <a:lnTo>
                    <a:pt x="147" y="1051"/>
                  </a:lnTo>
                  <a:lnTo>
                    <a:pt x="74" y="1247"/>
                  </a:lnTo>
                  <a:lnTo>
                    <a:pt x="49" y="1442"/>
                  </a:lnTo>
                  <a:lnTo>
                    <a:pt x="1" y="1662"/>
                  </a:lnTo>
                  <a:lnTo>
                    <a:pt x="1" y="1882"/>
                  </a:lnTo>
                  <a:lnTo>
                    <a:pt x="1" y="2101"/>
                  </a:lnTo>
                  <a:lnTo>
                    <a:pt x="25" y="2346"/>
                  </a:lnTo>
                  <a:lnTo>
                    <a:pt x="74" y="2565"/>
                  </a:lnTo>
                  <a:lnTo>
                    <a:pt x="147" y="2810"/>
                  </a:lnTo>
                  <a:lnTo>
                    <a:pt x="220" y="3054"/>
                  </a:lnTo>
                  <a:lnTo>
                    <a:pt x="342" y="3274"/>
                  </a:lnTo>
                  <a:lnTo>
                    <a:pt x="440" y="3493"/>
                  </a:lnTo>
                  <a:lnTo>
                    <a:pt x="587" y="3689"/>
                  </a:lnTo>
                  <a:lnTo>
                    <a:pt x="733" y="3860"/>
                  </a:lnTo>
                  <a:lnTo>
                    <a:pt x="880" y="4031"/>
                  </a:lnTo>
                  <a:lnTo>
                    <a:pt x="1051" y="4177"/>
                  </a:lnTo>
                  <a:lnTo>
                    <a:pt x="1222" y="4324"/>
                  </a:lnTo>
                  <a:lnTo>
                    <a:pt x="1393" y="4422"/>
                  </a:lnTo>
                  <a:lnTo>
                    <a:pt x="1564" y="4519"/>
                  </a:lnTo>
                  <a:lnTo>
                    <a:pt x="1759" y="4592"/>
                  </a:lnTo>
                  <a:lnTo>
                    <a:pt x="1954" y="4641"/>
                  </a:lnTo>
                  <a:lnTo>
                    <a:pt x="2125" y="4690"/>
                  </a:lnTo>
                  <a:lnTo>
                    <a:pt x="2516" y="4690"/>
                  </a:lnTo>
                  <a:lnTo>
                    <a:pt x="2687" y="4641"/>
                  </a:lnTo>
                  <a:lnTo>
                    <a:pt x="2882" y="4592"/>
                  </a:lnTo>
                  <a:lnTo>
                    <a:pt x="3029" y="4495"/>
                  </a:lnTo>
                  <a:lnTo>
                    <a:pt x="3151" y="4397"/>
                  </a:lnTo>
                  <a:lnTo>
                    <a:pt x="3249" y="4299"/>
                  </a:lnTo>
                  <a:lnTo>
                    <a:pt x="3322" y="4153"/>
                  </a:lnTo>
                  <a:lnTo>
                    <a:pt x="3371" y="4006"/>
                  </a:lnTo>
                  <a:lnTo>
                    <a:pt x="3371" y="3860"/>
                  </a:lnTo>
                  <a:lnTo>
                    <a:pt x="3371" y="3689"/>
                  </a:lnTo>
                  <a:lnTo>
                    <a:pt x="3347" y="3518"/>
                  </a:lnTo>
                  <a:lnTo>
                    <a:pt x="3249" y="3127"/>
                  </a:lnTo>
                  <a:lnTo>
                    <a:pt x="3078" y="2712"/>
                  </a:lnTo>
                  <a:lnTo>
                    <a:pt x="2712" y="1808"/>
                  </a:lnTo>
                  <a:lnTo>
                    <a:pt x="2370" y="953"/>
                  </a:lnTo>
                  <a:lnTo>
                    <a:pt x="2199" y="612"/>
                  </a:lnTo>
                  <a:lnTo>
                    <a:pt x="2028" y="343"/>
                  </a:lnTo>
                  <a:lnTo>
                    <a:pt x="1954" y="221"/>
                  </a:lnTo>
                  <a:lnTo>
                    <a:pt x="1857" y="123"/>
                  </a:lnTo>
                  <a:lnTo>
                    <a:pt x="1735" y="74"/>
                  </a:lnTo>
                  <a:lnTo>
                    <a:pt x="1637" y="25"/>
                  </a:lnTo>
                  <a:lnTo>
                    <a:pt x="14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4"/>
            <p:cNvSpPr/>
            <p:nvPr/>
          </p:nvSpPr>
          <p:spPr>
            <a:xfrm>
              <a:off x="6871400" y="5038475"/>
              <a:ext cx="105650" cy="145325"/>
            </a:xfrm>
            <a:custGeom>
              <a:avLst/>
              <a:gdLst/>
              <a:ahLst/>
              <a:cxnLst/>
              <a:rect l="l" t="t" r="r" b="b"/>
              <a:pathLst>
                <a:path w="4226" h="5813" extrusionOk="0">
                  <a:moveTo>
                    <a:pt x="1295" y="0"/>
                  </a:moveTo>
                  <a:lnTo>
                    <a:pt x="1100" y="49"/>
                  </a:lnTo>
                  <a:lnTo>
                    <a:pt x="953" y="98"/>
                  </a:lnTo>
                  <a:lnTo>
                    <a:pt x="807" y="196"/>
                  </a:lnTo>
                  <a:lnTo>
                    <a:pt x="684" y="318"/>
                  </a:lnTo>
                  <a:lnTo>
                    <a:pt x="587" y="464"/>
                  </a:lnTo>
                  <a:lnTo>
                    <a:pt x="489" y="660"/>
                  </a:lnTo>
                  <a:lnTo>
                    <a:pt x="391" y="855"/>
                  </a:lnTo>
                  <a:lnTo>
                    <a:pt x="269" y="1295"/>
                  </a:lnTo>
                  <a:lnTo>
                    <a:pt x="172" y="1808"/>
                  </a:lnTo>
                  <a:lnTo>
                    <a:pt x="49" y="2882"/>
                  </a:lnTo>
                  <a:lnTo>
                    <a:pt x="1" y="3151"/>
                  </a:lnTo>
                  <a:lnTo>
                    <a:pt x="1" y="3419"/>
                  </a:lnTo>
                  <a:lnTo>
                    <a:pt x="25" y="3688"/>
                  </a:lnTo>
                  <a:lnTo>
                    <a:pt x="74" y="3932"/>
                  </a:lnTo>
                  <a:lnTo>
                    <a:pt x="123" y="4177"/>
                  </a:lnTo>
                  <a:lnTo>
                    <a:pt x="196" y="4421"/>
                  </a:lnTo>
                  <a:lnTo>
                    <a:pt x="294" y="4641"/>
                  </a:lnTo>
                  <a:lnTo>
                    <a:pt x="416" y="4836"/>
                  </a:lnTo>
                  <a:lnTo>
                    <a:pt x="538" y="5031"/>
                  </a:lnTo>
                  <a:lnTo>
                    <a:pt x="684" y="5202"/>
                  </a:lnTo>
                  <a:lnTo>
                    <a:pt x="831" y="5373"/>
                  </a:lnTo>
                  <a:lnTo>
                    <a:pt x="1002" y="5495"/>
                  </a:lnTo>
                  <a:lnTo>
                    <a:pt x="1173" y="5618"/>
                  </a:lnTo>
                  <a:lnTo>
                    <a:pt x="1368" y="5691"/>
                  </a:lnTo>
                  <a:lnTo>
                    <a:pt x="1588" y="5764"/>
                  </a:lnTo>
                  <a:lnTo>
                    <a:pt x="1783" y="5813"/>
                  </a:lnTo>
                  <a:lnTo>
                    <a:pt x="2223" y="5813"/>
                  </a:lnTo>
                  <a:lnTo>
                    <a:pt x="2418" y="5764"/>
                  </a:lnTo>
                  <a:lnTo>
                    <a:pt x="2638" y="5715"/>
                  </a:lnTo>
                  <a:lnTo>
                    <a:pt x="2834" y="5618"/>
                  </a:lnTo>
                  <a:lnTo>
                    <a:pt x="3005" y="5520"/>
                  </a:lnTo>
                  <a:lnTo>
                    <a:pt x="3200" y="5373"/>
                  </a:lnTo>
                  <a:lnTo>
                    <a:pt x="3371" y="5227"/>
                  </a:lnTo>
                  <a:lnTo>
                    <a:pt x="3517" y="5056"/>
                  </a:lnTo>
                  <a:lnTo>
                    <a:pt x="3664" y="4860"/>
                  </a:lnTo>
                  <a:lnTo>
                    <a:pt x="3811" y="4665"/>
                  </a:lnTo>
                  <a:lnTo>
                    <a:pt x="3933" y="4445"/>
                  </a:lnTo>
                  <a:lnTo>
                    <a:pt x="4030" y="4201"/>
                  </a:lnTo>
                  <a:lnTo>
                    <a:pt x="4104" y="3957"/>
                  </a:lnTo>
                  <a:lnTo>
                    <a:pt x="4177" y="3688"/>
                  </a:lnTo>
                  <a:lnTo>
                    <a:pt x="4226" y="3419"/>
                  </a:lnTo>
                  <a:lnTo>
                    <a:pt x="4226" y="3151"/>
                  </a:lnTo>
                  <a:lnTo>
                    <a:pt x="4201" y="2858"/>
                  </a:lnTo>
                  <a:lnTo>
                    <a:pt x="4128" y="2589"/>
                  </a:lnTo>
                  <a:lnTo>
                    <a:pt x="4030" y="2296"/>
                  </a:lnTo>
                  <a:lnTo>
                    <a:pt x="3908" y="2027"/>
                  </a:lnTo>
                  <a:lnTo>
                    <a:pt x="3737" y="1734"/>
                  </a:lnTo>
                  <a:lnTo>
                    <a:pt x="3566" y="1490"/>
                  </a:lnTo>
                  <a:lnTo>
                    <a:pt x="3371" y="1221"/>
                  </a:lnTo>
                  <a:lnTo>
                    <a:pt x="3151" y="1002"/>
                  </a:lnTo>
                  <a:lnTo>
                    <a:pt x="2907" y="782"/>
                  </a:lnTo>
                  <a:lnTo>
                    <a:pt x="2687" y="586"/>
                  </a:lnTo>
                  <a:lnTo>
                    <a:pt x="2443" y="415"/>
                  </a:lnTo>
                  <a:lnTo>
                    <a:pt x="2199" y="269"/>
                  </a:lnTo>
                  <a:lnTo>
                    <a:pt x="1954" y="147"/>
                  </a:lnTo>
                  <a:lnTo>
                    <a:pt x="1710" y="74"/>
                  </a:lnTo>
                  <a:lnTo>
                    <a:pt x="1490" y="25"/>
                  </a:lnTo>
                  <a:lnTo>
                    <a:pt x="12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4"/>
            <p:cNvSpPr/>
            <p:nvPr/>
          </p:nvSpPr>
          <p:spPr>
            <a:xfrm>
              <a:off x="6944050" y="5155700"/>
              <a:ext cx="87350" cy="116025"/>
            </a:xfrm>
            <a:custGeom>
              <a:avLst/>
              <a:gdLst/>
              <a:ahLst/>
              <a:cxnLst/>
              <a:rect l="l" t="t" r="r" b="b"/>
              <a:pathLst>
                <a:path w="3494" h="4641" extrusionOk="0">
                  <a:moveTo>
                    <a:pt x="1979" y="0"/>
                  </a:moveTo>
                  <a:lnTo>
                    <a:pt x="1857" y="49"/>
                  </a:lnTo>
                  <a:lnTo>
                    <a:pt x="1735" y="98"/>
                  </a:lnTo>
                  <a:lnTo>
                    <a:pt x="1637" y="196"/>
                  </a:lnTo>
                  <a:lnTo>
                    <a:pt x="1540" y="294"/>
                  </a:lnTo>
                  <a:lnTo>
                    <a:pt x="1369" y="562"/>
                  </a:lnTo>
                  <a:lnTo>
                    <a:pt x="1173" y="904"/>
                  </a:lnTo>
                  <a:lnTo>
                    <a:pt x="782" y="1735"/>
                  </a:lnTo>
                  <a:lnTo>
                    <a:pt x="367" y="2614"/>
                  </a:lnTo>
                  <a:lnTo>
                    <a:pt x="196" y="3005"/>
                  </a:lnTo>
                  <a:lnTo>
                    <a:pt x="74" y="3395"/>
                  </a:lnTo>
                  <a:lnTo>
                    <a:pt x="25" y="3566"/>
                  </a:lnTo>
                  <a:lnTo>
                    <a:pt x="1" y="3737"/>
                  </a:lnTo>
                  <a:lnTo>
                    <a:pt x="25" y="3908"/>
                  </a:lnTo>
                  <a:lnTo>
                    <a:pt x="50" y="4055"/>
                  </a:lnTo>
                  <a:lnTo>
                    <a:pt x="99" y="4177"/>
                  </a:lnTo>
                  <a:lnTo>
                    <a:pt x="196" y="4299"/>
                  </a:lnTo>
                  <a:lnTo>
                    <a:pt x="318" y="4397"/>
                  </a:lnTo>
                  <a:lnTo>
                    <a:pt x="465" y="4494"/>
                  </a:lnTo>
                  <a:lnTo>
                    <a:pt x="636" y="4568"/>
                  </a:lnTo>
                  <a:lnTo>
                    <a:pt x="831" y="4616"/>
                  </a:lnTo>
                  <a:lnTo>
                    <a:pt x="1027" y="4641"/>
                  </a:lnTo>
                  <a:lnTo>
                    <a:pt x="1198" y="4641"/>
                  </a:lnTo>
                  <a:lnTo>
                    <a:pt x="1393" y="4616"/>
                  </a:lnTo>
                  <a:lnTo>
                    <a:pt x="1588" y="4568"/>
                  </a:lnTo>
                  <a:lnTo>
                    <a:pt x="1784" y="4494"/>
                  </a:lnTo>
                  <a:lnTo>
                    <a:pt x="1955" y="4421"/>
                  </a:lnTo>
                  <a:lnTo>
                    <a:pt x="2150" y="4323"/>
                  </a:lnTo>
                  <a:lnTo>
                    <a:pt x="2321" y="4201"/>
                  </a:lnTo>
                  <a:lnTo>
                    <a:pt x="2492" y="4055"/>
                  </a:lnTo>
                  <a:lnTo>
                    <a:pt x="2663" y="3884"/>
                  </a:lnTo>
                  <a:lnTo>
                    <a:pt x="2810" y="3713"/>
                  </a:lnTo>
                  <a:lnTo>
                    <a:pt x="2956" y="3517"/>
                  </a:lnTo>
                  <a:lnTo>
                    <a:pt x="3078" y="3322"/>
                  </a:lnTo>
                  <a:lnTo>
                    <a:pt x="3200" y="3102"/>
                  </a:lnTo>
                  <a:lnTo>
                    <a:pt x="3298" y="2882"/>
                  </a:lnTo>
                  <a:lnTo>
                    <a:pt x="3371" y="2638"/>
                  </a:lnTo>
                  <a:lnTo>
                    <a:pt x="3420" y="2418"/>
                  </a:lnTo>
                  <a:lnTo>
                    <a:pt x="3469" y="2174"/>
                  </a:lnTo>
                  <a:lnTo>
                    <a:pt x="3493" y="1954"/>
                  </a:lnTo>
                  <a:lnTo>
                    <a:pt x="3493" y="1735"/>
                  </a:lnTo>
                  <a:lnTo>
                    <a:pt x="3469" y="1515"/>
                  </a:lnTo>
                  <a:lnTo>
                    <a:pt x="3445" y="1319"/>
                  </a:lnTo>
                  <a:lnTo>
                    <a:pt x="3396" y="1124"/>
                  </a:lnTo>
                  <a:lnTo>
                    <a:pt x="3322" y="929"/>
                  </a:lnTo>
                  <a:lnTo>
                    <a:pt x="3249" y="758"/>
                  </a:lnTo>
                  <a:lnTo>
                    <a:pt x="3127" y="587"/>
                  </a:lnTo>
                  <a:lnTo>
                    <a:pt x="3005" y="440"/>
                  </a:lnTo>
                  <a:lnTo>
                    <a:pt x="2883" y="318"/>
                  </a:lnTo>
                  <a:lnTo>
                    <a:pt x="2736" y="196"/>
                  </a:lnTo>
                  <a:lnTo>
                    <a:pt x="2565" y="98"/>
                  </a:lnTo>
                  <a:lnTo>
                    <a:pt x="2394" y="49"/>
                  </a:lnTo>
                  <a:lnTo>
                    <a:pt x="224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4"/>
            <p:cNvSpPr/>
            <p:nvPr/>
          </p:nvSpPr>
          <p:spPr>
            <a:xfrm>
              <a:off x="6727300" y="5185625"/>
              <a:ext cx="263800" cy="248525"/>
            </a:xfrm>
            <a:custGeom>
              <a:avLst/>
              <a:gdLst/>
              <a:ahLst/>
              <a:cxnLst/>
              <a:rect l="l" t="t" r="r" b="b"/>
              <a:pathLst>
                <a:path w="10552" h="9941" extrusionOk="0">
                  <a:moveTo>
                    <a:pt x="5252" y="0"/>
                  </a:moveTo>
                  <a:lnTo>
                    <a:pt x="4959" y="25"/>
                  </a:lnTo>
                  <a:lnTo>
                    <a:pt x="4666" y="73"/>
                  </a:lnTo>
                  <a:lnTo>
                    <a:pt x="4372" y="171"/>
                  </a:lnTo>
                  <a:lnTo>
                    <a:pt x="4104" y="293"/>
                  </a:lnTo>
                  <a:lnTo>
                    <a:pt x="3835" y="464"/>
                  </a:lnTo>
                  <a:lnTo>
                    <a:pt x="3591" y="635"/>
                  </a:lnTo>
                  <a:lnTo>
                    <a:pt x="3371" y="855"/>
                  </a:lnTo>
                  <a:lnTo>
                    <a:pt x="3176" y="1124"/>
                  </a:lnTo>
                  <a:lnTo>
                    <a:pt x="3029" y="1343"/>
                  </a:lnTo>
                  <a:lnTo>
                    <a:pt x="2907" y="1612"/>
                  </a:lnTo>
                  <a:lnTo>
                    <a:pt x="2809" y="1856"/>
                  </a:lnTo>
                  <a:lnTo>
                    <a:pt x="2736" y="2125"/>
                  </a:lnTo>
                  <a:lnTo>
                    <a:pt x="2565" y="2662"/>
                  </a:lnTo>
                  <a:lnTo>
                    <a:pt x="2492" y="2931"/>
                  </a:lnTo>
                  <a:lnTo>
                    <a:pt x="2394" y="3200"/>
                  </a:lnTo>
                  <a:lnTo>
                    <a:pt x="2248" y="3444"/>
                  </a:lnTo>
                  <a:lnTo>
                    <a:pt x="2101" y="3688"/>
                  </a:lnTo>
                  <a:lnTo>
                    <a:pt x="1906" y="3908"/>
                  </a:lnTo>
                  <a:lnTo>
                    <a:pt x="1735" y="4103"/>
                  </a:lnTo>
                  <a:lnTo>
                    <a:pt x="1320" y="4470"/>
                  </a:lnTo>
                  <a:lnTo>
                    <a:pt x="904" y="4860"/>
                  </a:lnTo>
                  <a:lnTo>
                    <a:pt x="709" y="5080"/>
                  </a:lnTo>
                  <a:lnTo>
                    <a:pt x="514" y="5324"/>
                  </a:lnTo>
                  <a:lnTo>
                    <a:pt x="367" y="5569"/>
                  </a:lnTo>
                  <a:lnTo>
                    <a:pt x="245" y="5837"/>
                  </a:lnTo>
                  <a:lnTo>
                    <a:pt x="147" y="6130"/>
                  </a:lnTo>
                  <a:lnTo>
                    <a:pt x="74" y="6423"/>
                  </a:lnTo>
                  <a:lnTo>
                    <a:pt x="25" y="6741"/>
                  </a:lnTo>
                  <a:lnTo>
                    <a:pt x="1" y="7034"/>
                  </a:lnTo>
                  <a:lnTo>
                    <a:pt x="25" y="7327"/>
                  </a:lnTo>
                  <a:lnTo>
                    <a:pt x="50" y="7620"/>
                  </a:lnTo>
                  <a:lnTo>
                    <a:pt x="123" y="7889"/>
                  </a:lnTo>
                  <a:lnTo>
                    <a:pt x="221" y="8158"/>
                  </a:lnTo>
                  <a:lnTo>
                    <a:pt x="318" y="8426"/>
                  </a:lnTo>
                  <a:lnTo>
                    <a:pt x="440" y="8646"/>
                  </a:lnTo>
                  <a:lnTo>
                    <a:pt x="611" y="8890"/>
                  </a:lnTo>
                  <a:lnTo>
                    <a:pt x="782" y="9086"/>
                  </a:lnTo>
                  <a:lnTo>
                    <a:pt x="953" y="9281"/>
                  </a:lnTo>
                  <a:lnTo>
                    <a:pt x="1149" y="9428"/>
                  </a:lnTo>
                  <a:lnTo>
                    <a:pt x="1368" y="9574"/>
                  </a:lnTo>
                  <a:lnTo>
                    <a:pt x="1613" y="9696"/>
                  </a:lnTo>
                  <a:lnTo>
                    <a:pt x="1857" y="9794"/>
                  </a:lnTo>
                  <a:lnTo>
                    <a:pt x="2101" y="9867"/>
                  </a:lnTo>
                  <a:lnTo>
                    <a:pt x="2370" y="9916"/>
                  </a:lnTo>
                  <a:lnTo>
                    <a:pt x="2614" y="9940"/>
                  </a:lnTo>
                  <a:lnTo>
                    <a:pt x="2980" y="9916"/>
                  </a:lnTo>
                  <a:lnTo>
                    <a:pt x="3347" y="9818"/>
                  </a:lnTo>
                  <a:lnTo>
                    <a:pt x="3689" y="9696"/>
                  </a:lnTo>
                  <a:lnTo>
                    <a:pt x="4006" y="9501"/>
                  </a:lnTo>
                  <a:lnTo>
                    <a:pt x="4153" y="9403"/>
                  </a:lnTo>
                  <a:lnTo>
                    <a:pt x="4299" y="9330"/>
                  </a:lnTo>
                  <a:lnTo>
                    <a:pt x="4446" y="9305"/>
                  </a:lnTo>
                  <a:lnTo>
                    <a:pt x="4592" y="9257"/>
                  </a:lnTo>
                  <a:lnTo>
                    <a:pt x="4910" y="9232"/>
                  </a:lnTo>
                  <a:lnTo>
                    <a:pt x="5642" y="9232"/>
                  </a:lnTo>
                  <a:lnTo>
                    <a:pt x="5960" y="9257"/>
                  </a:lnTo>
                  <a:lnTo>
                    <a:pt x="6106" y="9305"/>
                  </a:lnTo>
                  <a:lnTo>
                    <a:pt x="6253" y="9330"/>
                  </a:lnTo>
                  <a:lnTo>
                    <a:pt x="6400" y="9403"/>
                  </a:lnTo>
                  <a:lnTo>
                    <a:pt x="6546" y="9501"/>
                  </a:lnTo>
                  <a:lnTo>
                    <a:pt x="6864" y="9696"/>
                  </a:lnTo>
                  <a:lnTo>
                    <a:pt x="7206" y="9818"/>
                  </a:lnTo>
                  <a:lnTo>
                    <a:pt x="7572" y="9916"/>
                  </a:lnTo>
                  <a:lnTo>
                    <a:pt x="7938" y="9940"/>
                  </a:lnTo>
                  <a:lnTo>
                    <a:pt x="8207" y="9916"/>
                  </a:lnTo>
                  <a:lnTo>
                    <a:pt x="8451" y="9867"/>
                  </a:lnTo>
                  <a:lnTo>
                    <a:pt x="8695" y="9794"/>
                  </a:lnTo>
                  <a:lnTo>
                    <a:pt x="8940" y="9696"/>
                  </a:lnTo>
                  <a:lnTo>
                    <a:pt x="9184" y="9574"/>
                  </a:lnTo>
                  <a:lnTo>
                    <a:pt x="9404" y="9428"/>
                  </a:lnTo>
                  <a:lnTo>
                    <a:pt x="9599" y="9281"/>
                  </a:lnTo>
                  <a:lnTo>
                    <a:pt x="9770" y="9086"/>
                  </a:lnTo>
                  <a:lnTo>
                    <a:pt x="9941" y="8890"/>
                  </a:lnTo>
                  <a:lnTo>
                    <a:pt x="10112" y="8646"/>
                  </a:lnTo>
                  <a:lnTo>
                    <a:pt x="10234" y="8426"/>
                  </a:lnTo>
                  <a:lnTo>
                    <a:pt x="10332" y="8158"/>
                  </a:lnTo>
                  <a:lnTo>
                    <a:pt x="10429" y="7889"/>
                  </a:lnTo>
                  <a:lnTo>
                    <a:pt x="10503" y="7620"/>
                  </a:lnTo>
                  <a:lnTo>
                    <a:pt x="10527" y="7327"/>
                  </a:lnTo>
                  <a:lnTo>
                    <a:pt x="10551" y="7034"/>
                  </a:lnTo>
                  <a:lnTo>
                    <a:pt x="10527" y="6741"/>
                  </a:lnTo>
                  <a:lnTo>
                    <a:pt x="10478" y="6423"/>
                  </a:lnTo>
                  <a:lnTo>
                    <a:pt x="10405" y="6130"/>
                  </a:lnTo>
                  <a:lnTo>
                    <a:pt x="10307" y="5837"/>
                  </a:lnTo>
                  <a:lnTo>
                    <a:pt x="10185" y="5569"/>
                  </a:lnTo>
                  <a:lnTo>
                    <a:pt x="10039" y="5324"/>
                  </a:lnTo>
                  <a:lnTo>
                    <a:pt x="9843" y="5080"/>
                  </a:lnTo>
                  <a:lnTo>
                    <a:pt x="9648" y="4860"/>
                  </a:lnTo>
                  <a:lnTo>
                    <a:pt x="9233" y="4470"/>
                  </a:lnTo>
                  <a:lnTo>
                    <a:pt x="8817" y="4103"/>
                  </a:lnTo>
                  <a:lnTo>
                    <a:pt x="8646" y="3908"/>
                  </a:lnTo>
                  <a:lnTo>
                    <a:pt x="8451" y="3688"/>
                  </a:lnTo>
                  <a:lnTo>
                    <a:pt x="8305" y="3444"/>
                  </a:lnTo>
                  <a:lnTo>
                    <a:pt x="8158" y="3200"/>
                  </a:lnTo>
                  <a:lnTo>
                    <a:pt x="8060" y="2931"/>
                  </a:lnTo>
                  <a:lnTo>
                    <a:pt x="7963" y="2662"/>
                  </a:lnTo>
                  <a:lnTo>
                    <a:pt x="7816" y="2125"/>
                  </a:lnTo>
                  <a:lnTo>
                    <a:pt x="7743" y="1856"/>
                  </a:lnTo>
                  <a:lnTo>
                    <a:pt x="7645" y="1612"/>
                  </a:lnTo>
                  <a:lnTo>
                    <a:pt x="7523" y="1343"/>
                  </a:lnTo>
                  <a:lnTo>
                    <a:pt x="7376" y="1124"/>
                  </a:lnTo>
                  <a:lnTo>
                    <a:pt x="7181" y="855"/>
                  </a:lnTo>
                  <a:lnTo>
                    <a:pt x="6961" y="635"/>
                  </a:lnTo>
                  <a:lnTo>
                    <a:pt x="6717" y="464"/>
                  </a:lnTo>
                  <a:lnTo>
                    <a:pt x="6448" y="293"/>
                  </a:lnTo>
                  <a:lnTo>
                    <a:pt x="6180" y="171"/>
                  </a:lnTo>
                  <a:lnTo>
                    <a:pt x="5887" y="73"/>
                  </a:lnTo>
                  <a:lnTo>
                    <a:pt x="5594" y="25"/>
                  </a:lnTo>
                  <a:lnTo>
                    <a:pt x="53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119;p14"/>
          <p:cNvSpPr/>
          <p:nvPr/>
        </p:nvSpPr>
        <p:spPr>
          <a:xfrm>
            <a:off x="8020094" y="4248678"/>
            <a:ext cx="506710" cy="481487"/>
          </a:xfrm>
          <a:custGeom>
            <a:avLst/>
            <a:gdLst/>
            <a:ahLst/>
            <a:cxnLst/>
            <a:rect l="l" t="t" r="r" b="b"/>
            <a:pathLst>
              <a:path w="16072" h="16071" extrusionOk="0">
                <a:moveTo>
                  <a:pt x="8036" y="0"/>
                </a:moveTo>
                <a:lnTo>
                  <a:pt x="7938" y="24"/>
                </a:lnTo>
                <a:lnTo>
                  <a:pt x="7792" y="98"/>
                </a:lnTo>
                <a:lnTo>
                  <a:pt x="7328" y="366"/>
                </a:lnTo>
                <a:lnTo>
                  <a:pt x="7059" y="537"/>
                </a:lnTo>
                <a:lnTo>
                  <a:pt x="6766" y="757"/>
                </a:lnTo>
                <a:lnTo>
                  <a:pt x="6448" y="977"/>
                </a:lnTo>
                <a:lnTo>
                  <a:pt x="6155" y="1246"/>
                </a:lnTo>
                <a:lnTo>
                  <a:pt x="5887" y="1514"/>
                </a:lnTo>
                <a:lnTo>
                  <a:pt x="5643" y="1807"/>
                </a:lnTo>
                <a:lnTo>
                  <a:pt x="5447" y="2100"/>
                </a:lnTo>
                <a:lnTo>
                  <a:pt x="5374" y="2247"/>
                </a:lnTo>
                <a:lnTo>
                  <a:pt x="5325" y="2418"/>
                </a:lnTo>
                <a:lnTo>
                  <a:pt x="5276" y="2564"/>
                </a:lnTo>
                <a:lnTo>
                  <a:pt x="5252" y="2711"/>
                </a:lnTo>
                <a:lnTo>
                  <a:pt x="5252" y="2858"/>
                </a:lnTo>
                <a:lnTo>
                  <a:pt x="5276" y="3029"/>
                </a:lnTo>
                <a:lnTo>
                  <a:pt x="5325" y="3175"/>
                </a:lnTo>
                <a:lnTo>
                  <a:pt x="5398" y="3322"/>
                </a:lnTo>
                <a:lnTo>
                  <a:pt x="5496" y="3468"/>
                </a:lnTo>
                <a:lnTo>
                  <a:pt x="5618" y="3615"/>
                </a:lnTo>
                <a:lnTo>
                  <a:pt x="5814" y="3761"/>
                </a:lnTo>
                <a:lnTo>
                  <a:pt x="6009" y="3859"/>
                </a:lnTo>
                <a:lnTo>
                  <a:pt x="6204" y="3957"/>
                </a:lnTo>
                <a:lnTo>
                  <a:pt x="6424" y="4005"/>
                </a:lnTo>
                <a:lnTo>
                  <a:pt x="6644" y="4054"/>
                </a:lnTo>
                <a:lnTo>
                  <a:pt x="6864" y="4152"/>
                </a:lnTo>
                <a:lnTo>
                  <a:pt x="7059" y="4250"/>
                </a:lnTo>
                <a:lnTo>
                  <a:pt x="7254" y="4421"/>
                </a:lnTo>
                <a:lnTo>
                  <a:pt x="7425" y="4616"/>
                </a:lnTo>
                <a:lnTo>
                  <a:pt x="7523" y="4836"/>
                </a:lnTo>
                <a:lnTo>
                  <a:pt x="7596" y="5080"/>
                </a:lnTo>
                <a:lnTo>
                  <a:pt x="7621" y="5373"/>
                </a:lnTo>
                <a:lnTo>
                  <a:pt x="7596" y="5569"/>
                </a:lnTo>
                <a:lnTo>
                  <a:pt x="7572" y="5788"/>
                </a:lnTo>
                <a:lnTo>
                  <a:pt x="7499" y="5984"/>
                </a:lnTo>
                <a:lnTo>
                  <a:pt x="7425" y="6179"/>
                </a:lnTo>
                <a:lnTo>
                  <a:pt x="7328" y="6374"/>
                </a:lnTo>
                <a:lnTo>
                  <a:pt x="7206" y="6570"/>
                </a:lnTo>
                <a:lnTo>
                  <a:pt x="7059" y="6741"/>
                </a:lnTo>
                <a:lnTo>
                  <a:pt x="6913" y="6912"/>
                </a:lnTo>
                <a:lnTo>
                  <a:pt x="6742" y="7058"/>
                </a:lnTo>
                <a:lnTo>
                  <a:pt x="6571" y="7205"/>
                </a:lnTo>
                <a:lnTo>
                  <a:pt x="6400" y="7303"/>
                </a:lnTo>
                <a:lnTo>
                  <a:pt x="6204" y="7425"/>
                </a:lnTo>
                <a:lnTo>
                  <a:pt x="6009" y="7498"/>
                </a:lnTo>
                <a:lnTo>
                  <a:pt x="5789" y="7571"/>
                </a:lnTo>
                <a:lnTo>
                  <a:pt x="5569" y="7596"/>
                </a:lnTo>
                <a:lnTo>
                  <a:pt x="5374" y="7620"/>
                </a:lnTo>
                <a:lnTo>
                  <a:pt x="5105" y="7596"/>
                </a:lnTo>
                <a:lnTo>
                  <a:pt x="4861" y="7522"/>
                </a:lnTo>
                <a:lnTo>
                  <a:pt x="4617" y="7425"/>
                </a:lnTo>
                <a:lnTo>
                  <a:pt x="4421" y="7254"/>
                </a:lnTo>
                <a:lnTo>
                  <a:pt x="4250" y="7058"/>
                </a:lnTo>
                <a:lnTo>
                  <a:pt x="4128" y="6839"/>
                </a:lnTo>
                <a:lnTo>
                  <a:pt x="4055" y="6619"/>
                </a:lnTo>
                <a:lnTo>
                  <a:pt x="3982" y="6399"/>
                </a:lnTo>
                <a:lnTo>
                  <a:pt x="3933" y="6204"/>
                </a:lnTo>
                <a:lnTo>
                  <a:pt x="3860" y="6008"/>
                </a:lnTo>
                <a:lnTo>
                  <a:pt x="3762" y="5813"/>
                </a:lnTo>
                <a:lnTo>
                  <a:pt x="3615" y="5617"/>
                </a:lnTo>
                <a:lnTo>
                  <a:pt x="3469" y="5495"/>
                </a:lnTo>
                <a:lnTo>
                  <a:pt x="3322" y="5398"/>
                </a:lnTo>
                <a:lnTo>
                  <a:pt x="3176" y="5324"/>
                </a:lnTo>
                <a:lnTo>
                  <a:pt x="3029" y="5275"/>
                </a:lnTo>
                <a:lnTo>
                  <a:pt x="2858" y="5251"/>
                </a:lnTo>
                <a:lnTo>
                  <a:pt x="2712" y="5251"/>
                </a:lnTo>
                <a:lnTo>
                  <a:pt x="2565" y="5275"/>
                </a:lnTo>
                <a:lnTo>
                  <a:pt x="2419" y="5324"/>
                </a:lnTo>
                <a:lnTo>
                  <a:pt x="2248" y="5373"/>
                </a:lnTo>
                <a:lnTo>
                  <a:pt x="2101" y="5446"/>
                </a:lnTo>
                <a:lnTo>
                  <a:pt x="1808" y="5642"/>
                </a:lnTo>
                <a:lnTo>
                  <a:pt x="1515" y="5886"/>
                </a:lnTo>
                <a:lnTo>
                  <a:pt x="1246" y="6155"/>
                </a:lnTo>
                <a:lnTo>
                  <a:pt x="978" y="6448"/>
                </a:lnTo>
                <a:lnTo>
                  <a:pt x="758" y="6765"/>
                </a:lnTo>
                <a:lnTo>
                  <a:pt x="538" y="7058"/>
                </a:lnTo>
                <a:lnTo>
                  <a:pt x="367" y="7327"/>
                </a:lnTo>
                <a:lnTo>
                  <a:pt x="99" y="7791"/>
                </a:lnTo>
                <a:lnTo>
                  <a:pt x="25" y="7938"/>
                </a:lnTo>
                <a:lnTo>
                  <a:pt x="1" y="8035"/>
                </a:lnTo>
                <a:lnTo>
                  <a:pt x="25" y="8231"/>
                </a:lnTo>
                <a:lnTo>
                  <a:pt x="74" y="8402"/>
                </a:lnTo>
                <a:lnTo>
                  <a:pt x="172" y="8597"/>
                </a:lnTo>
                <a:lnTo>
                  <a:pt x="294" y="8744"/>
                </a:lnTo>
                <a:lnTo>
                  <a:pt x="587" y="9012"/>
                </a:lnTo>
                <a:lnTo>
                  <a:pt x="880" y="9256"/>
                </a:lnTo>
                <a:lnTo>
                  <a:pt x="1417" y="9696"/>
                </a:lnTo>
                <a:lnTo>
                  <a:pt x="1906" y="10062"/>
                </a:lnTo>
                <a:lnTo>
                  <a:pt x="2101" y="10233"/>
                </a:lnTo>
                <a:lnTo>
                  <a:pt x="2297" y="10404"/>
                </a:lnTo>
                <a:lnTo>
                  <a:pt x="2419" y="10575"/>
                </a:lnTo>
                <a:lnTo>
                  <a:pt x="2541" y="10746"/>
                </a:lnTo>
                <a:lnTo>
                  <a:pt x="2590" y="10917"/>
                </a:lnTo>
                <a:lnTo>
                  <a:pt x="2590" y="11113"/>
                </a:lnTo>
                <a:lnTo>
                  <a:pt x="2541" y="11308"/>
                </a:lnTo>
                <a:lnTo>
                  <a:pt x="2443" y="11528"/>
                </a:lnTo>
                <a:lnTo>
                  <a:pt x="2272" y="11772"/>
                </a:lnTo>
                <a:lnTo>
                  <a:pt x="2004" y="12041"/>
                </a:lnTo>
                <a:lnTo>
                  <a:pt x="1833" y="12212"/>
                </a:lnTo>
                <a:lnTo>
                  <a:pt x="1637" y="12309"/>
                </a:lnTo>
                <a:lnTo>
                  <a:pt x="1417" y="12383"/>
                </a:lnTo>
                <a:lnTo>
                  <a:pt x="1222" y="12431"/>
                </a:lnTo>
                <a:lnTo>
                  <a:pt x="1002" y="12480"/>
                </a:lnTo>
                <a:lnTo>
                  <a:pt x="782" y="12578"/>
                </a:lnTo>
                <a:lnTo>
                  <a:pt x="587" y="12700"/>
                </a:lnTo>
                <a:lnTo>
                  <a:pt x="367" y="12871"/>
                </a:lnTo>
                <a:lnTo>
                  <a:pt x="196" y="13066"/>
                </a:lnTo>
                <a:lnTo>
                  <a:pt x="99" y="13286"/>
                </a:lnTo>
                <a:lnTo>
                  <a:pt x="25" y="13530"/>
                </a:lnTo>
                <a:lnTo>
                  <a:pt x="1" y="13799"/>
                </a:lnTo>
                <a:lnTo>
                  <a:pt x="25" y="14019"/>
                </a:lnTo>
                <a:lnTo>
                  <a:pt x="50" y="14239"/>
                </a:lnTo>
                <a:lnTo>
                  <a:pt x="123" y="14434"/>
                </a:lnTo>
                <a:lnTo>
                  <a:pt x="221" y="14654"/>
                </a:lnTo>
                <a:lnTo>
                  <a:pt x="318" y="14825"/>
                </a:lnTo>
                <a:lnTo>
                  <a:pt x="440" y="15020"/>
                </a:lnTo>
                <a:lnTo>
                  <a:pt x="563" y="15191"/>
                </a:lnTo>
                <a:lnTo>
                  <a:pt x="709" y="15362"/>
                </a:lnTo>
                <a:lnTo>
                  <a:pt x="880" y="15509"/>
                </a:lnTo>
                <a:lnTo>
                  <a:pt x="1051" y="15631"/>
                </a:lnTo>
                <a:lnTo>
                  <a:pt x="1246" y="15753"/>
                </a:lnTo>
                <a:lnTo>
                  <a:pt x="1442" y="15875"/>
                </a:lnTo>
                <a:lnTo>
                  <a:pt x="1637" y="15948"/>
                </a:lnTo>
                <a:lnTo>
                  <a:pt x="1857" y="16022"/>
                </a:lnTo>
                <a:lnTo>
                  <a:pt x="2052" y="16046"/>
                </a:lnTo>
                <a:lnTo>
                  <a:pt x="2272" y="16070"/>
                </a:lnTo>
                <a:lnTo>
                  <a:pt x="2541" y="16046"/>
                </a:lnTo>
                <a:lnTo>
                  <a:pt x="2785" y="15973"/>
                </a:lnTo>
                <a:lnTo>
                  <a:pt x="3005" y="15875"/>
                </a:lnTo>
                <a:lnTo>
                  <a:pt x="3200" y="15704"/>
                </a:lnTo>
                <a:lnTo>
                  <a:pt x="3371" y="15509"/>
                </a:lnTo>
                <a:lnTo>
                  <a:pt x="3493" y="15289"/>
                </a:lnTo>
                <a:lnTo>
                  <a:pt x="3567" y="15094"/>
                </a:lnTo>
                <a:lnTo>
                  <a:pt x="3615" y="14874"/>
                </a:lnTo>
                <a:lnTo>
                  <a:pt x="3689" y="14654"/>
                </a:lnTo>
                <a:lnTo>
                  <a:pt x="3762" y="14459"/>
                </a:lnTo>
                <a:lnTo>
                  <a:pt x="3860" y="14239"/>
                </a:lnTo>
                <a:lnTo>
                  <a:pt x="4031" y="14068"/>
                </a:lnTo>
                <a:lnTo>
                  <a:pt x="4299" y="13824"/>
                </a:lnTo>
                <a:lnTo>
                  <a:pt x="4544" y="13628"/>
                </a:lnTo>
                <a:lnTo>
                  <a:pt x="4763" y="13530"/>
                </a:lnTo>
                <a:lnTo>
                  <a:pt x="4959" y="13482"/>
                </a:lnTo>
                <a:lnTo>
                  <a:pt x="5154" y="13482"/>
                </a:lnTo>
                <a:lnTo>
                  <a:pt x="5325" y="13530"/>
                </a:lnTo>
                <a:lnTo>
                  <a:pt x="5496" y="13653"/>
                </a:lnTo>
                <a:lnTo>
                  <a:pt x="5667" y="13775"/>
                </a:lnTo>
                <a:lnTo>
                  <a:pt x="5838" y="13970"/>
                </a:lnTo>
                <a:lnTo>
                  <a:pt x="6009" y="14165"/>
                </a:lnTo>
                <a:lnTo>
                  <a:pt x="6375" y="14654"/>
                </a:lnTo>
                <a:lnTo>
                  <a:pt x="6815" y="15191"/>
                </a:lnTo>
                <a:lnTo>
                  <a:pt x="7059" y="15484"/>
                </a:lnTo>
                <a:lnTo>
                  <a:pt x="7328" y="15777"/>
                </a:lnTo>
                <a:lnTo>
                  <a:pt x="7474" y="15899"/>
                </a:lnTo>
                <a:lnTo>
                  <a:pt x="7670" y="15997"/>
                </a:lnTo>
                <a:lnTo>
                  <a:pt x="7841" y="16046"/>
                </a:lnTo>
                <a:lnTo>
                  <a:pt x="8036" y="16070"/>
                </a:lnTo>
                <a:lnTo>
                  <a:pt x="8134" y="16046"/>
                </a:lnTo>
                <a:lnTo>
                  <a:pt x="8280" y="15973"/>
                </a:lnTo>
                <a:lnTo>
                  <a:pt x="8744" y="15704"/>
                </a:lnTo>
                <a:lnTo>
                  <a:pt x="9013" y="15533"/>
                </a:lnTo>
                <a:lnTo>
                  <a:pt x="9306" y="15313"/>
                </a:lnTo>
                <a:lnTo>
                  <a:pt x="9623" y="15094"/>
                </a:lnTo>
                <a:lnTo>
                  <a:pt x="9917" y="14825"/>
                </a:lnTo>
                <a:lnTo>
                  <a:pt x="10185" y="14556"/>
                </a:lnTo>
                <a:lnTo>
                  <a:pt x="10429" y="14263"/>
                </a:lnTo>
                <a:lnTo>
                  <a:pt x="10625" y="13970"/>
                </a:lnTo>
                <a:lnTo>
                  <a:pt x="10698" y="13824"/>
                </a:lnTo>
                <a:lnTo>
                  <a:pt x="10747" y="13653"/>
                </a:lnTo>
                <a:lnTo>
                  <a:pt x="10796" y="13506"/>
                </a:lnTo>
                <a:lnTo>
                  <a:pt x="10820" y="13359"/>
                </a:lnTo>
                <a:lnTo>
                  <a:pt x="10820" y="13213"/>
                </a:lnTo>
                <a:lnTo>
                  <a:pt x="10796" y="13042"/>
                </a:lnTo>
                <a:lnTo>
                  <a:pt x="10747" y="12895"/>
                </a:lnTo>
                <a:lnTo>
                  <a:pt x="10674" y="12749"/>
                </a:lnTo>
                <a:lnTo>
                  <a:pt x="10576" y="12602"/>
                </a:lnTo>
                <a:lnTo>
                  <a:pt x="10454" y="12456"/>
                </a:lnTo>
                <a:lnTo>
                  <a:pt x="10258" y="12309"/>
                </a:lnTo>
                <a:lnTo>
                  <a:pt x="10063" y="12212"/>
                </a:lnTo>
                <a:lnTo>
                  <a:pt x="9868" y="12138"/>
                </a:lnTo>
                <a:lnTo>
                  <a:pt x="9648" y="12065"/>
                </a:lnTo>
                <a:lnTo>
                  <a:pt x="9428" y="12016"/>
                </a:lnTo>
                <a:lnTo>
                  <a:pt x="9208" y="11919"/>
                </a:lnTo>
                <a:lnTo>
                  <a:pt x="9013" y="11821"/>
                </a:lnTo>
                <a:lnTo>
                  <a:pt x="8818" y="11650"/>
                </a:lnTo>
                <a:lnTo>
                  <a:pt x="8647" y="11454"/>
                </a:lnTo>
                <a:lnTo>
                  <a:pt x="8549" y="11235"/>
                </a:lnTo>
                <a:lnTo>
                  <a:pt x="8476" y="10990"/>
                </a:lnTo>
                <a:lnTo>
                  <a:pt x="8451" y="10697"/>
                </a:lnTo>
                <a:lnTo>
                  <a:pt x="8476" y="10502"/>
                </a:lnTo>
                <a:lnTo>
                  <a:pt x="8500" y="10282"/>
                </a:lnTo>
                <a:lnTo>
                  <a:pt x="8573" y="10087"/>
                </a:lnTo>
                <a:lnTo>
                  <a:pt x="8647" y="9891"/>
                </a:lnTo>
                <a:lnTo>
                  <a:pt x="8744" y="9696"/>
                </a:lnTo>
                <a:lnTo>
                  <a:pt x="8866" y="9501"/>
                </a:lnTo>
                <a:lnTo>
                  <a:pt x="9013" y="9330"/>
                </a:lnTo>
                <a:lnTo>
                  <a:pt x="9159" y="9159"/>
                </a:lnTo>
                <a:lnTo>
                  <a:pt x="9330" y="9012"/>
                </a:lnTo>
                <a:lnTo>
                  <a:pt x="9501" y="8890"/>
                </a:lnTo>
                <a:lnTo>
                  <a:pt x="9672" y="8768"/>
                </a:lnTo>
                <a:lnTo>
                  <a:pt x="9868" y="8646"/>
                </a:lnTo>
                <a:lnTo>
                  <a:pt x="10063" y="8573"/>
                </a:lnTo>
                <a:lnTo>
                  <a:pt x="10283" y="8499"/>
                </a:lnTo>
                <a:lnTo>
                  <a:pt x="10503" y="8475"/>
                </a:lnTo>
                <a:lnTo>
                  <a:pt x="10698" y="8450"/>
                </a:lnTo>
                <a:lnTo>
                  <a:pt x="10967" y="8475"/>
                </a:lnTo>
                <a:lnTo>
                  <a:pt x="11211" y="8548"/>
                </a:lnTo>
                <a:lnTo>
                  <a:pt x="11455" y="8646"/>
                </a:lnTo>
                <a:lnTo>
                  <a:pt x="11651" y="8817"/>
                </a:lnTo>
                <a:lnTo>
                  <a:pt x="11822" y="9012"/>
                </a:lnTo>
                <a:lnTo>
                  <a:pt x="11944" y="9232"/>
                </a:lnTo>
                <a:lnTo>
                  <a:pt x="12017" y="9452"/>
                </a:lnTo>
                <a:lnTo>
                  <a:pt x="12090" y="9672"/>
                </a:lnTo>
                <a:lnTo>
                  <a:pt x="12139" y="9867"/>
                </a:lnTo>
                <a:lnTo>
                  <a:pt x="12212" y="10062"/>
                </a:lnTo>
                <a:lnTo>
                  <a:pt x="12310" y="10258"/>
                </a:lnTo>
                <a:lnTo>
                  <a:pt x="12457" y="10453"/>
                </a:lnTo>
                <a:lnTo>
                  <a:pt x="12603" y="10575"/>
                </a:lnTo>
                <a:lnTo>
                  <a:pt x="12750" y="10673"/>
                </a:lnTo>
                <a:lnTo>
                  <a:pt x="12896" y="10746"/>
                </a:lnTo>
                <a:lnTo>
                  <a:pt x="13043" y="10795"/>
                </a:lnTo>
                <a:lnTo>
                  <a:pt x="13214" y="10819"/>
                </a:lnTo>
                <a:lnTo>
                  <a:pt x="13360" y="10819"/>
                </a:lnTo>
                <a:lnTo>
                  <a:pt x="13507" y="10795"/>
                </a:lnTo>
                <a:lnTo>
                  <a:pt x="13653" y="10746"/>
                </a:lnTo>
                <a:lnTo>
                  <a:pt x="13824" y="10697"/>
                </a:lnTo>
                <a:lnTo>
                  <a:pt x="13971" y="10624"/>
                </a:lnTo>
                <a:lnTo>
                  <a:pt x="14264" y="10429"/>
                </a:lnTo>
                <a:lnTo>
                  <a:pt x="14557" y="10184"/>
                </a:lnTo>
                <a:lnTo>
                  <a:pt x="14826" y="9916"/>
                </a:lnTo>
                <a:lnTo>
                  <a:pt x="15094" y="9623"/>
                </a:lnTo>
                <a:lnTo>
                  <a:pt x="15314" y="9305"/>
                </a:lnTo>
                <a:lnTo>
                  <a:pt x="15534" y="9012"/>
                </a:lnTo>
                <a:lnTo>
                  <a:pt x="15705" y="8744"/>
                </a:lnTo>
                <a:lnTo>
                  <a:pt x="15973" y="8279"/>
                </a:lnTo>
                <a:lnTo>
                  <a:pt x="16047" y="8133"/>
                </a:lnTo>
                <a:lnTo>
                  <a:pt x="16071" y="8035"/>
                </a:lnTo>
                <a:lnTo>
                  <a:pt x="16047" y="7840"/>
                </a:lnTo>
                <a:lnTo>
                  <a:pt x="15998" y="7669"/>
                </a:lnTo>
                <a:lnTo>
                  <a:pt x="15900" y="7474"/>
                </a:lnTo>
                <a:lnTo>
                  <a:pt x="15778" y="7327"/>
                </a:lnTo>
                <a:lnTo>
                  <a:pt x="15485" y="7058"/>
                </a:lnTo>
                <a:lnTo>
                  <a:pt x="15192" y="6814"/>
                </a:lnTo>
                <a:lnTo>
                  <a:pt x="14655" y="6374"/>
                </a:lnTo>
                <a:lnTo>
                  <a:pt x="14166" y="6008"/>
                </a:lnTo>
                <a:lnTo>
                  <a:pt x="13971" y="5837"/>
                </a:lnTo>
                <a:lnTo>
                  <a:pt x="13775" y="5666"/>
                </a:lnTo>
                <a:lnTo>
                  <a:pt x="13653" y="5495"/>
                </a:lnTo>
                <a:lnTo>
                  <a:pt x="13531" y="5324"/>
                </a:lnTo>
                <a:lnTo>
                  <a:pt x="13482" y="5153"/>
                </a:lnTo>
                <a:lnTo>
                  <a:pt x="13482" y="4958"/>
                </a:lnTo>
                <a:lnTo>
                  <a:pt x="13531" y="4763"/>
                </a:lnTo>
                <a:lnTo>
                  <a:pt x="13629" y="4543"/>
                </a:lnTo>
                <a:lnTo>
                  <a:pt x="13800" y="4299"/>
                </a:lnTo>
                <a:lnTo>
                  <a:pt x="14068" y="4030"/>
                </a:lnTo>
                <a:lnTo>
                  <a:pt x="14239" y="3859"/>
                </a:lnTo>
                <a:lnTo>
                  <a:pt x="14435" y="3761"/>
                </a:lnTo>
                <a:lnTo>
                  <a:pt x="14655" y="3688"/>
                </a:lnTo>
                <a:lnTo>
                  <a:pt x="14850" y="3639"/>
                </a:lnTo>
                <a:lnTo>
                  <a:pt x="15070" y="3590"/>
                </a:lnTo>
                <a:lnTo>
                  <a:pt x="15290" y="3493"/>
                </a:lnTo>
                <a:lnTo>
                  <a:pt x="15485" y="3370"/>
                </a:lnTo>
                <a:lnTo>
                  <a:pt x="15705" y="3199"/>
                </a:lnTo>
                <a:lnTo>
                  <a:pt x="15876" y="3004"/>
                </a:lnTo>
                <a:lnTo>
                  <a:pt x="15973" y="2784"/>
                </a:lnTo>
                <a:lnTo>
                  <a:pt x="16047" y="2540"/>
                </a:lnTo>
                <a:lnTo>
                  <a:pt x="16071" y="2271"/>
                </a:lnTo>
                <a:lnTo>
                  <a:pt x="16047" y="2052"/>
                </a:lnTo>
                <a:lnTo>
                  <a:pt x="16022" y="1832"/>
                </a:lnTo>
                <a:lnTo>
                  <a:pt x="15949" y="1636"/>
                </a:lnTo>
                <a:lnTo>
                  <a:pt x="15851" y="1417"/>
                </a:lnTo>
                <a:lnTo>
                  <a:pt x="15754" y="1246"/>
                </a:lnTo>
                <a:lnTo>
                  <a:pt x="15632" y="1050"/>
                </a:lnTo>
                <a:lnTo>
                  <a:pt x="15509" y="879"/>
                </a:lnTo>
                <a:lnTo>
                  <a:pt x="15363" y="708"/>
                </a:lnTo>
                <a:lnTo>
                  <a:pt x="15192" y="562"/>
                </a:lnTo>
                <a:lnTo>
                  <a:pt x="15021" y="440"/>
                </a:lnTo>
                <a:lnTo>
                  <a:pt x="14826" y="318"/>
                </a:lnTo>
                <a:lnTo>
                  <a:pt x="14630" y="195"/>
                </a:lnTo>
                <a:lnTo>
                  <a:pt x="14435" y="122"/>
                </a:lnTo>
                <a:lnTo>
                  <a:pt x="14215" y="49"/>
                </a:lnTo>
                <a:lnTo>
                  <a:pt x="14020" y="24"/>
                </a:lnTo>
                <a:lnTo>
                  <a:pt x="13800" y="0"/>
                </a:lnTo>
                <a:lnTo>
                  <a:pt x="13531" y="24"/>
                </a:lnTo>
                <a:lnTo>
                  <a:pt x="13287" y="98"/>
                </a:lnTo>
                <a:lnTo>
                  <a:pt x="13067" y="195"/>
                </a:lnTo>
                <a:lnTo>
                  <a:pt x="12872" y="366"/>
                </a:lnTo>
                <a:lnTo>
                  <a:pt x="12701" y="562"/>
                </a:lnTo>
                <a:lnTo>
                  <a:pt x="12579" y="782"/>
                </a:lnTo>
                <a:lnTo>
                  <a:pt x="12505" y="977"/>
                </a:lnTo>
                <a:lnTo>
                  <a:pt x="12457" y="1197"/>
                </a:lnTo>
                <a:lnTo>
                  <a:pt x="12383" y="1417"/>
                </a:lnTo>
                <a:lnTo>
                  <a:pt x="12310" y="1612"/>
                </a:lnTo>
                <a:lnTo>
                  <a:pt x="12212" y="1832"/>
                </a:lnTo>
                <a:lnTo>
                  <a:pt x="12041" y="2003"/>
                </a:lnTo>
                <a:lnTo>
                  <a:pt x="11773" y="2271"/>
                </a:lnTo>
                <a:lnTo>
                  <a:pt x="11528" y="2442"/>
                </a:lnTo>
                <a:lnTo>
                  <a:pt x="11309" y="2540"/>
                </a:lnTo>
                <a:lnTo>
                  <a:pt x="11113" y="2589"/>
                </a:lnTo>
                <a:lnTo>
                  <a:pt x="10918" y="2589"/>
                </a:lnTo>
                <a:lnTo>
                  <a:pt x="10747" y="2540"/>
                </a:lnTo>
                <a:lnTo>
                  <a:pt x="10576" y="2418"/>
                </a:lnTo>
                <a:lnTo>
                  <a:pt x="10405" y="2296"/>
                </a:lnTo>
                <a:lnTo>
                  <a:pt x="10234" y="2100"/>
                </a:lnTo>
                <a:lnTo>
                  <a:pt x="10063" y="1905"/>
                </a:lnTo>
                <a:lnTo>
                  <a:pt x="9697" y="1417"/>
                </a:lnTo>
                <a:lnTo>
                  <a:pt x="9257" y="879"/>
                </a:lnTo>
                <a:lnTo>
                  <a:pt x="9013" y="586"/>
                </a:lnTo>
                <a:lnTo>
                  <a:pt x="8744" y="293"/>
                </a:lnTo>
                <a:lnTo>
                  <a:pt x="8598" y="171"/>
                </a:lnTo>
                <a:lnTo>
                  <a:pt x="8402" y="73"/>
                </a:lnTo>
                <a:lnTo>
                  <a:pt x="8231" y="24"/>
                </a:lnTo>
                <a:lnTo>
                  <a:pt x="80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0" name="Google Shape;120;p14"/>
          <p:cNvGrpSpPr/>
          <p:nvPr/>
        </p:nvGrpSpPr>
        <p:grpSpPr>
          <a:xfrm>
            <a:off x="831068" y="2594263"/>
            <a:ext cx="646147" cy="587570"/>
            <a:chOff x="1926350" y="995225"/>
            <a:chExt cx="428650" cy="356600"/>
          </a:xfrm>
        </p:grpSpPr>
        <p:sp>
          <p:nvSpPr>
            <p:cNvPr id="121" name="Google Shape;121;p14"/>
            <p:cNvSpPr/>
            <p:nvPr/>
          </p:nvSpPr>
          <p:spPr>
            <a:xfrm>
              <a:off x="1926350" y="1298075"/>
              <a:ext cx="208225" cy="53750"/>
            </a:xfrm>
            <a:custGeom>
              <a:avLst/>
              <a:gdLst/>
              <a:ahLst/>
              <a:cxnLst/>
              <a:rect l="l" t="t" r="r" b="b"/>
              <a:pathLst>
                <a:path w="8329" h="2150" extrusionOk="0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4"/>
            <p:cNvSpPr/>
            <p:nvPr/>
          </p:nvSpPr>
          <p:spPr>
            <a:xfrm>
              <a:off x="2146775" y="1298075"/>
              <a:ext cx="208225" cy="53750"/>
            </a:xfrm>
            <a:custGeom>
              <a:avLst/>
              <a:gdLst/>
              <a:ahLst/>
              <a:cxnLst/>
              <a:rect l="l" t="t" r="r" b="b"/>
              <a:pathLst>
                <a:path w="8329" h="2150" extrusionOk="0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4"/>
            <p:cNvSpPr/>
            <p:nvPr/>
          </p:nvSpPr>
          <p:spPr>
            <a:xfrm>
              <a:off x="1926350" y="995225"/>
              <a:ext cx="208225" cy="332175"/>
            </a:xfrm>
            <a:custGeom>
              <a:avLst/>
              <a:gdLst/>
              <a:ahLst/>
              <a:cxnLst/>
              <a:rect l="l" t="t" r="r" b="b"/>
              <a:pathLst>
                <a:path w="8329" h="13287" extrusionOk="0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4"/>
            <p:cNvSpPr/>
            <p:nvPr/>
          </p:nvSpPr>
          <p:spPr>
            <a:xfrm>
              <a:off x="2146775" y="995225"/>
              <a:ext cx="208225" cy="332175"/>
            </a:xfrm>
            <a:custGeom>
              <a:avLst/>
              <a:gdLst/>
              <a:ahLst/>
              <a:cxnLst/>
              <a:rect l="l" t="t" r="r" b="b"/>
              <a:pathLst>
                <a:path w="8329" h="13287" extrusionOk="0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5" name="Google Shape;125;p14"/>
          <p:cNvSpPr/>
          <p:nvPr/>
        </p:nvSpPr>
        <p:spPr>
          <a:xfrm>
            <a:off x="6574825" y="145825"/>
            <a:ext cx="506691" cy="587567"/>
          </a:xfrm>
          <a:custGeom>
            <a:avLst/>
            <a:gdLst/>
            <a:ahLst/>
            <a:cxnLst/>
            <a:rect l="l" t="t" r="r" b="b"/>
            <a:pathLst>
              <a:path w="13922" h="16022" extrusionOk="0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6" name="Google Shape;126;p14"/>
          <p:cNvGrpSpPr/>
          <p:nvPr/>
        </p:nvGrpSpPr>
        <p:grpSpPr>
          <a:xfrm>
            <a:off x="618770" y="216663"/>
            <a:ext cx="589174" cy="587570"/>
            <a:chOff x="3238475" y="5012225"/>
            <a:chExt cx="500700" cy="411550"/>
          </a:xfrm>
        </p:grpSpPr>
        <p:sp>
          <p:nvSpPr>
            <p:cNvPr id="127" name="Google Shape;127;p14"/>
            <p:cNvSpPr/>
            <p:nvPr/>
          </p:nvSpPr>
          <p:spPr>
            <a:xfrm>
              <a:off x="3238475" y="5315050"/>
              <a:ext cx="500700" cy="108725"/>
            </a:xfrm>
            <a:custGeom>
              <a:avLst/>
              <a:gdLst/>
              <a:ahLst/>
              <a:cxnLst/>
              <a:rect l="l" t="t" r="r" b="b"/>
              <a:pathLst>
                <a:path w="20028" h="4349" extrusionOk="0">
                  <a:moveTo>
                    <a:pt x="17683" y="856"/>
                  </a:moveTo>
                  <a:lnTo>
                    <a:pt x="17781" y="880"/>
                  </a:lnTo>
                  <a:lnTo>
                    <a:pt x="17854" y="929"/>
                  </a:lnTo>
                  <a:lnTo>
                    <a:pt x="17903" y="1002"/>
                  </a:lnTo>
                  <a:lnTo>
                    <a:pt x="17927" y="1100"/>
                  </a:lnTo>
                  <a:lnTo>
                    <a:pt x="17903" y="1198"/>
                  </a:lnTo>
                  <a:lnTo>
                    <a:pt x="17854" y="1271"/>
                  </a:lnTo>
                  <a:lnTo>
                    <a:pt x="17781" y="1320"/>
                  </a:lnTo>
                  <a:lnTo>
                    <a:pt x="17683" y="1344"/>
                  </a:lnTo>
                  <a:lnTo>
                    <a:pt x="2345" y="1344"/>
                  </a:lnTo>
                  <a:lnTo>
                    <a:pt x="2247" y="1320"/>
                  </a:lnTo>
                  <a:lnTo>
                    <a:pt x="2174" y="1271"/>
                  </a:lnTo>
                  <a:lnTo>
                    <a:pt x="2125" y="1198"/>
                  </a:lnTo>
                  <a:lnTo>
                    <a:pt x="2101" y="1100"/>
                  </a:lnTo>
                  <a:lnTo>
                    <a:pt x="2125" y="1002"/>
                  </a:lnTo>
                  <a:lnTo>
                    <a:pt x="2174" y="929"/>
                  </a:lnTo>
                  <a:lnTo>
                    <a:pt x="2247" y="880"/>
                  </a:lnTo>
                  <a:lnTo>
                    <a:pt x="2345" y="856"/>
                  </a:lnTo>
                  <a:close/>
                  <a:moveTo>
                    <a:pt x="367" y="1"/>
                  </a:moveTo>
                  <a:lnTo>
                    <a:pt x="269" y="25"/>
                  </a:lnTo>
                  <a:lnTo>
                    <a:pt x="196" y="74"/>
                  </a:lnTo>
                  <a:lnTo>
                    <a:pt x="123" y="123"/>
                  </a:lnTo>
                  <a:lnTo>
                    <a:pt x="74" y="196"/>
                  </a:lnTo>
                  <a:lnTo>
                    <a:pt x="49" y="270"/>
                  </a:lnTo>
                  <a:lnTo>
                    <a:pt x="25" y="343"/>
                  </a:lnTo>
                  <a:lnTo>
                    <a:pt x="1" y="441"/>
                  </a:lnTo>
                  <a:lnTo>
                    <a:pt x="25" y="514"/>
                  </a:lnTo>
                  <a:lnTo>
                    <a:pt x="49" y="587"/>
                  </a:lnTo>
                  <a:lnTo>
                    <a:pt x="74" y="660"/>
                  </a:lnTo>
                  <a:lnTo>
                    <a:pt x="123" y="734"/>
                  </a:lnTo>
                  <a:lnTo>
                    <a:pt x="196" y="782"/>
                  </a:lnTo>
                  <a:lnTo>
                    <a:pt x="269" y="831"/>
                  </a:lnTo>
                  <a:lnTo>
                    <a:pt x="367" y="856"/>
                  </a:lnTo>
                  <a:lnTo>
                    <a:pt x="440" y="856"/>
                  </a:lnTo>
                  <a:lnTo>
                    <a:pt x="489" y="880"/>
                  </a:lnTo>
                  <a:lnTo>
                    <a:pt x="562" y="905"/>
                  </a:lnTo>
                  <a:lnTo>
                    <a:pt x="709" y="1051"/>
                  </a:lnTo>
                  <a:lnTo>
                    <a:pt x="855" y="1246"/>
                  </a:lnTo>
                  <a:lnTo>
                    <a:pt x="1026" y="1491"/>
                  </a:lnTo>
                  <a:lnTo>
                    <a:pt x="1344" y="2028"/>
                  </a:lnTo>
                  <a:lnTo>
                    <a:pt x="1637" y="2516"/>
                  </a:lnTo>
                  <a:lnTo>
                    <a:pt x="1906" y="3005"/>
                  </a:lnTo>
                  <a:lnTo>
                    <a:pt x="2174" y="3469"/>
                  </a:lnTo>
                  <a:lnTo>
                    <a:pt x="2467" y="3884"/>
                  </a:lnTo>
                  <a:lnTo>
                    <a:pt x="2589" y="4055"/>
                  </a:lnTo>
                  <a:lnTo>
                    <a:pt x="2736" y="4226"/>
                  </a:lnTo>
                  <a:lnTo>
                    <a:pt x="2809" y="4275"/>
                  </a:lnTo>
                  <a:lnTo>
                    <a:pt x="2882" y="4299"/>
                  </a:lnTo>
                  <a:lnTo>
                    <a:pt x="2980" y="4324"/>
                  </a:lnTo>
                  <a:lnTo>
                    <a:pt x="3053" y="4348"/>
                  </a:lnTo>
                  <a:lnTo>
                    <a:pt x="16975" y="4348"/>
                  </a:lnTo>
                  <a:lnTo>
                    <a:pt x="17048" y="4324"/>
                  </a:lnTo>
                  <a:lnTo>
                    <a:pt x="17146" y="4299"/>
                  </a:lnTo>
                  <a:lnTo>
                    <a:pt x="17219" y="4275"/>
                  </a:lnTo>
                  <a:lnTo>
                    <a:pt x="17292" y="4226"/>
                  </a:lnTo>
                  <a:lnTo>
                    <a:pt x="17439" y="4055"/>
                  </a:lnTo>
                  <a:lnTo>
                    <a:pt x="17561" y="3884"/>
                  </a:lnTo>
                  <a:lnTo>
                    <a:pt x="17854" y="3469"/>
                  </a:lnTo>
                  <a:lnTo>
                    <a:pt x="18122" y="3005"/>
                  </a:lnTo>
                  <a:lnTo>
                    <a:pt x="18391" y="2516"/>
                  </a:lnTo>
                  <a:lnTo>
                    <a:pt x="18684" y="2028"/>
                  </a:lnTo>
                  <a:lnTo>
                    <a:pt x="19002" y="1491"/>
                  </a:lnTo>
                  <a:lnTo>
                    <a:pt x="19173" y="1246"/>
                  </a:lnTo>
                  <a:lnTo>
                    <a:pt x="19319" y="1051"/>
                  </a:lnTo>
                  <a:lnTo>
                    <a:pt x="19466" y="905"/>
                  </a:lnTo>
                  <a:lnTo>
                    <a:pt x="19539" y="880"/>
                  </a:lnTo>
                  <a:lnTo>
                    <a:pt x="19588" y="856"/>
                  </a:lnTo>
                  <a:lnTo>
                    <a:pt x="19661" y="856"/>
                  </a:lnTo>
                  <a:lnTo>
                    <a:pt x="19759" y="831"/>
                  </a:lnTo>
                  <a:lnTo>
                    <a:pt x="19832" y="782"/>
                  </a:lnTo>
                  <a:lnTo>
                    <a:pt x="19905" y="734"/>
                  </a:lnTo>
                  <a:lnTo>
                    <a:pt x="19954" y="660"/>
                  </a:lnTo>
                  <a:lnTo>
                    <a:pt x="19979" y="587"/>
                  </a:lnTo>
                  <a:lnTo>
                    <a:pt x="20003" y="514"/>
                  </a:lnTo>
                  <a:lnTo>
                    <a:pt x="20027" y="441"/>
                  </a:lnTo>
                  <a:lnTo>
                    <a:pt x="20003" y="343"/>
                  </a:lnTo>
                  <a:lnTo>
                    <a:pt x="19979" y="270"/>
                  </a:lnTo>
                  <a:lnTo>
                    <a:pt x="19954" y="196"/>
                  </a:lnTo>
                  <a:lnTo>
                    <a:pt x="19881" y="123"/>
                  </a:lnTo>
                  <a:lnTo>
                    <a:pt x="19832" y="74"/>
                  </a:lnTo>
                  <a:lnTo>
                    <a:pt x="19759" y="25"/>
                  </a:lnTo>
                  <a:lnTo>
                    <a:pt x="1966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4"/>
            <p:cNvSpPr/>
            <p:nvPr/>
          </p:nvSpPr>
          <p:spPr>
            <a:xfrm>
              <a:off x="3282450" y="5160575"/>
              <a:ext cx="412750" cy="140475"/>
            </a:xfrm>
            <a:custGeom>
              <a:avLst/>
              <a:gdLst/>
              <a:ahLst/>
              <a:cxnLst/>
              <a:rect l="l" t="t" r="r" b="b"/>
              <a:pathLst>
                <a:path w="16510" h="5619" extrusionOk="0">
                  <a:moveTo>
                    <a:pt x="8475" y="1"/>
                  </a:moveTo>
                  <a:lnTo>
                    <a:pt x="8157" y="50"/>
                  </a:lnTo>
                  <a:lnTo>
                    <a:pt x="7840" y="99"/>
                  </a:lnTo>
                  <a:lnTo>
                    <a:pt x="7522" y="172"/>
                  </a:lnTo>
                  <a:lnTo>
                    <a:pt x="7229" y="270"/>
                  </a:lnTo>
                  <a:lnTo>
                    <a:pt x="6936" y="367"/>
                  </a:lnTo>
                  <a:lnTo>
                    <a:pt x="6643" y="514"/>
                  </a:lnTo>
                  <a:lnTo>
                    <a:pt x="6374" y="660"/>
                  </a:lnTo>
                  <a:lnTo>
                    <a:pt x="6106" y="807"/>
                  </a:lnTo>
                  <a:lnTo>
                    <a:pt x="5862" y="1002"/>
                  </a:lnTo>
                  <a:lnTo>
                    <a:pt x="5617" y="1173"/>
                  </a:lnTo>
                  <a:lnTo>
                    <a:pt x="5398" y="1393"/>
                  </a:lnTo>
                  <a:lnTo>
                    <a:pt x="5202" y="1613"/>
                  </a:lnTo>
                  <a:lnTo>
                    <a:pt x="5007" y="1857"/>
                  </a:lnTo>
                  <a:lnTo>
                    <a:pt x="4811" y="2101"/>
                  </a:lnTo>
                  <a:lnTo>
                    <a:pt x="4640" y="2370"/>
                  </a:lnTo>
                  <a:lnTo>
                    <a:pt x="4372" y="2272"/>
                  </a:lnTo>
                  <a:lnTo>
                    <a:pt x="4103" y="2223"/>
                  </a:lnTo>
                  <a:lnTo>
                    <a:pt x="3834" y="2199"/>
                  </a:lnTo>
                  <a:lnTo>
                    <a:pt x="3541" y="2175"/>
                  </a:lnTo>
                  <a:lnTo>
                    <a:pt x="3199" y="2199"/>
                  </a:lnTo>
                  <a:lnTo>
                    <a:pt x="2858" y="2248"/>
                  </a:lnTo>
                  <a:lnTo>
                    <a:pt x="2516" y="2345"/>
                  </a:lnTo>
                  <a:lnTo>
                    <a:pt x="2198" y="2443"/>
                  </a:lnTo>
                  <a:lnTo>
                    <a:pt x="1881" y="2590"/>
                  </a:lnTo>
                  <a:lnTo>
                    <a:pt x="1588" y="2761"/>
                  </a:lnTo>
                  <a:lnTo>
                    <a:pt x="1319" y="2956"/>
                  </a:lnTo>
                  <a:lnTo>
                    <a:pt x="1075" y="3176"/>
                  </a:lnTo>
                  <a:lnTo>
                    <a:pt x="855" y="3420"/>
                  </a:lnTo>
                  <a:lnTo>
                    <a:pt x="635" y="3689"/>
                  </a:lnTo>
                  <a:lnTo>
                    <a:pt x="464" y="3982"/>
                  </a:lnTo>
                  <a:lnTo>
                    <a:pt x="318" y="4275"/>
                  </a:lnTo>
                  <a:lnTo>
                    <a:pt x="195" y="4592"/>
                  </a:lnTo>
                  <a:lnTo>
                    <a:pt x="98" y="4910"/>
                  </a:lnTo>
                  <a:lnTo>
                    <a:pt x="24" y="5252"/>
                  </a:lnTo>
                  <a:lnTo>
                    <a:pt x="0" y="5618"/>
                  </a:lnTo>
                  <a:lnTo>
                    <a:pt x="16510" y="5618"/>
                  </a:lnTo>
                  <a:lnTo>
                    <a:pt x="16437" y="5423"/>
                  </a:lnTo>
                  <a:lnTo>
                    <a:pt x="16339" y="5252"/>
                  </a:lnTo>
                  <a:lnTo>
                    <a:pt x="16119" y="4934"/>
                  </a:lnTo>
                  <a:lnTo>
                    <a:pt x="15851" y="4641"/>
                  </a:lnTo>
                  <a:lnTo>
                    <a:pt x="15533" y="4397"/>
                  </a:lnTo>
                  <a:lnTo>
                    <a:pt x="15362" y="4299"/>
                  </a:lnTo>
                  <a:lnTo>
                    <a:pt x="15191" y="4202"/>
                  </a:lnTo>
                  <a:lnTo>
                    <a:pt x="15020" y="4104"/>
                  </a:lnTo>
                  <a:lnTo>
                    <a:pt x="14825" y="4055"/>
                  </a:lnTo>
                  <a:lnTo>
                    <a:pt x="14629" y="3982"/>
                  </a:lnTo>
                  <a:lnTo>
                    <a:pt x="14434" y="3957"/>
                  </a:lnTo>
                  <a:lnTo>
                    <a:pt x="14214" y="3933"/>
                  </a:lnTo>
                  <a:lnTo>
                    <a:pt x="14019" y="3909"/>
                  </a:lnTo>
                  <a:lnTo>
                    <a:pt x="13775" y="3933"/>
                  </a:lnTo>
                  <a:lnTo>
                    <a:pt x="13555" y="3957"/>
                  </a:lnTo>
                  <a:lnTo>
                    <a:pt x="13457" y="3542"/>
                  </a:lnTo>
                  <a:lnTo>
                    <a:pt x="13335" y="3151"/>
                  </a:lnTo>
                  <a:lnTo>
                    <a:pt x="13164" y="2761"/>
                  </a:lnTo>
                  <a:lnTo>
                    <a:pt x="12969" y="2394"/>
                  </a:lnTo>
                  <a:lnTo>
                    <a:pt x="12749" y="2052"/>
                  </a:lnTo>
                  <a:lnTo>
                    <a:pt x="12505" y="1710"/>
                  </a:lnTo>
                  <a:lnTo>
                    <a:pt x="12212" y="1417"/>
                  </a:lnTo>
                  <a:lnTo>
                    <a:pt x="11918" y="1124"/>
                  </a:lnTo>
                  <a:lnTo>
                    <a:pt x="11577" y="880"/>
                  </a:lnTo>
                  <a:lnTo>
                    <a:pt x="11235" y="660"/>
                  </a:lnTo>
                  <a:lnTo>
                    <a:pt x="10868" y="465"/>
                  </a:lnTo>
                  <a:lnTo>
                    <a:pt x="10477" y="294"/>
                  </a:lnTo>
                  <a:lnTo>
                    <a:pt x="10087" y="172"/>
                  </a:lnTo>
                  <a:lnTo>
                    <a:pt x="9672" y="74"/>
                  </a:lnTo>
                  <a:lnTo>
                    <a:pt x="9232" y="25"/>
                  </a:lnTo>
                  <a:lnTo>
                    <a:pt x="879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4"/>
            <p:cNvSpPr/>
            <p:nvPr/>
          </p:nvSpPr>
          <p:spPr>
            <a:xfrm>
              <a:off x="3473550" y="5012225"/>
              <a:ext cx="30550" cy="129450"/>
            </a:xfrm>
            <a:custGeom>
              <a:avLst/>
              <a:gdLst/>
              <a:ahLst/>
              <a:cxnLst/>
              <a:rect l="l" t="t" r="r" b="b"/>
              <a:pathLst>
                <a:path w="1222" h="5178" extrusionOk="0">
                  <a:moveTo>
                    <a:pt x="953" y="0"/>
                  </a:moveTo>
                  <a:lnTo>
                    <a:pt x="831" y="24"/>
                  </a:lnTo>
                  <a:lnTo>
                    <a:pt x="758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35" y="464"/>
                  </a:lnTo>
                  <a:lnTo>
                    <a:pt x="587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3" y="1246"/>
                  </a:lnTo>
                  <a:lnTo>
                    <a:pt x="74" y="1368"/>
                  </a:lnTo>
                  <a:lnTo>
                    <a:pt x="25" y="1490"/>
                  </a:lnTo>
                  <a:lnTo>
                    <a:pt x="0" y="1636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4" y="2271"/>
                  </a:lnTo>
                  <a:lnTo>
                    <a:pt x="123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6"/>
                  </a:lnTo>
                  <a:lnTo>
                    <a:pt x="587" y="3029"/>
                  </a:lnTo>
                  <a:lnTo>
                    <a:pt x="635" y="3175"/>
                  </a:lnTo>
                  <a:lnTo>
                    <a:pt x="660" y="3346"/>
                  </a:lnTo>
                  <a:lnTo>
                    <a:pt x="635" y="3541"/>
                  </a:lnTo>
                  <a:lnTo>
                    <a:pt x="587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3" y="4299"/>
                  </a:lnTo>
                  <a:lnTo>
                    <a:pt x="74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0" y="5007"/>
                  </a:lnTo>
                  <a:lnTo>
                    <a:pt x="74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09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2" y="3517"/>
                  </a:lnTo>
                  <a:lnTo>
                    <a:pt x="1222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60"/>
                  </a:lnTo>
                  <a:lnTo>
                    <a:pt x="953" y="2564"/>
                  </a:lnTo>
                  <a:lnTo>
                    <a:pt x="831" y="2394"/>
                  </a:lnTo>
                  <a:lnTo>
                    <a:pt x="709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09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22" y="293"/>
                  </a:lnTo>
                  <a:lnTo>
                    <a:pt x="1222" y="171"/>
                  </a:lnTo>
                  <a:lnTo>
                    <a:pt x="1148" y="98"/>
                  </a:lnTo>
                  <a:lnTo>
                    <a:pt x="1051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4"/>
            <p:cNvSpPr/>
            <p:nvPr/>
          </p:nvSpPr>
          <p:spPr>
            <a:xfrm>
              <a:off x="3429575" y="5012225"/>
              <a:ext cx="31175" cy="129450"/>
            </a:xfrm>
            <a:custGeom>
              <a:avLst/>
              <a:gdLst/>
              <a:ahLst/>
              <a:cxnLst/>
              <a:rect l="l" t="t" r="r" b="b"/>
              <a:pathLst>
                <a:path w="1247" h="5178" extrusionOk="0">
                  <a:moveTo>
                    <a:pt x="953" y="0"/>
                  </a:moveTo>
                  <a:lnTo>
                    <a:pt x="856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2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70" y="1026"/>
                  </a:lnTo>
                  <a:lnTo>
                    <a:pt x="148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36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71"/>
                  </a:lnTo>
                  <a:lnTo>
                    <a:pt x="148" y="2394"/>
                  </a:lnTo>
                  <a:lnTo>
                    <a:pt x="270" y="2613"/>
                  </a:lnTo>
                  <a:lnTo>
                    <a:pt x="416" y="2784"/>
                  </a:lnTo>
                  <a:lnTo>
                    <a:pt x="514" y="2906"/>
                  </a:lnTo>
                  <a:lnTo>
                    <a:pt x="612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1"/>
                  </a:lnTo>
                  <a:lnTo>
                    <a:pt x="612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70" y="4103"/>
                  </a:lnTo>
                  <a:lnTo>
                    <a:pt x="148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4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8" y="3688"/>
                  </a:lnTo>
                  <a:lnTo>
                    <a:pt x="1222" y="3517"/>
                  </a:lnTo>
                  <a:lnTo>
                    <a:pt x="1247" y="3346"/>
                  </a:lnTo>
                  <a:lnTo>
                    <a:pt x="1222" y="3175"/>
                  </a:lnTo>
                  <a:lnTo>
                    <a:pt x="1198" y="3029"/>
                  </a:lnTo>
                  <a:lnTo>
                    <a:pt x="1149" y="2882"/>
                  </a:lnTo>
                  <a:lnTo>
                    <a:pt x="1100" y="2760"/>
                  </a:lnTo>
                  <a:lnTo>
                    <a:pt x="978" y="2564"/>
                  </a:lnTo>
                  <a:lnTo>
                    <a:pt x="831" y="2394"/>
                  </a:lnTo>
                  <a:lnTo>
                    <a:pt x="734" y="2271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6"/>
                  </a:lnTo>
                  <a:lnTo>
                    <a:pt x="636" y="1490"/>
                  </a:lnTo>
                  <a:lnTo>
                    <a:pt x="734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8" y="611"/>
                  </a:lnTo>
                  <a:lnTo>
                    <a:pt x="1222" y="464"/>
                  </a:lnTo>
                  <a:lnTo>
                    <a:pt x="1247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6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14"/>
            <p:cNvSpPr/>
            <p:nvPr/>
          </p:nvSpPr>
          <p:spPr>
            <a:xfrm>
              <a:off x="3516900" y="5012225"/>
              <a:ext cx="31175" cy="129450"/>
            </a:xfrm>
            <a:custGeom>
              <a:avLst/>
              <a:gdLst/>
              <a:ahLst/>
              <a:cxnLst/>
              <a:rect l="l" t="t" r="r" b="b"/>
              <a:pathLst>
                <a:path w="1247" h="5178" extrusionOk="0">
                  <a:moveTo>
                    <a:pt x="953" y="0"/>
                  </a:moveTo>
                  <a:lnTo>
                    <a:pt x="855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3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36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71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3" y="2906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1"/>
                  </a:lnTo>
                  <a:lnTo>
                    <a:pt x="611" y="3688"/>
                  </a:lnTo>
                  <a:lnTo>
                    <a:pt x="513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4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099" y="3932"/>
                  </a:lnTo>
                  <a:lnTo>
                    <a:pt x="1173" y="3810"/>
                  </a:lnTo>
                  <a:lnTo>
                    <a:pt x="1197" y="3688"/>
                  </a:lnTo>
                  <a:lnTo>
                    <a:pt x="1246" y="3517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197" y="3029"/>
                  </a:lnTo>
                  <a:lnTo>
                    <a:pt x="1173" y="2882"/>
                  </a:lnTo>
                  <a:lnTo>
                    <a:pt x="1099" y="2760"/>
                  </a:lnTo>
                  <a:lnTo>
                    <a:pt x="977" y="2564"/>
                  </a:lnTo>
                  <a:lnTo>
                    <a:pt x="831" y="2394"/>
                  </a:lnTo>
                  <a:lnTo>
                    <a:pt x="733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099" y="879"/>
                  </a:lnTo>
                  <a:lnTo>
                    <a:pt x="1173" y="757"/>
                  </a:lnTo>
                  <a:lnTo>
                    <a:pt x="1197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73" y="98"/>
                  </a:lnTo>
                  <a:lnTo>
                    <a:pt x="1075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78D8"/>
        </a:solid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5"/>
          <p:cNvSpPr txBox="1">
            <a:spLocks noGrp="1"/>
          </p:cNvSpPr>
          <p:nvPr>
            <p:ph type="ctrTitle"/>
          </p:nvPr>
        </p:nvSpPr>
        <p:spPr>
          <a:xfrm>
            <a:off x="3369425" y="1753450"/>
            <a:ext cx="5157000" cy="210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chemeClr val="tx1"/>
                </a:solidFill>
              </a:rPr>
              <a:t>What’s your favorite brand?</a:t>
            </a:r>
            <a:endParaRPr sz="4800" dirty="0">
              <a:solidFill>
                <a:schemeClr val="tx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37" name="Google Shape;137;p15" descr="Original ...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1977488" cy="1158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15" descr="Open ...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6812" y="1753450"/>
            <a:ext cx="2364350" cy="5828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15" descr="Star Wars Logo.sv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40741" y="281199"/>
            <a:ext cx="1705325" cy="1029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15" descr="Open ...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747389" y="88200"/>
            <a:ext cx="1222875" cy="1222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D900"/>
        </a:solidFill>
        <a:effectLst/>
      </p:bgPr>
    </p:bg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 txBox="1">
            <a:spLocks noGrp="1"/>
          </p:cNvSpPr>
          <p:nvPr>
            <p:ph type="ctrTitle" idx="4294967295"/>
          </p:nvPr>
        </p:nvSpPr>
        <p:spPr>
          <a:xfrm>
            <a:off x="0" y="825500"/>
            <a:ext cx="6134100" cy="3492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0" dirty="0"/>
              <a:t>CPA</a:t>
            </a:r>
            <a:endParaRPr sz="25000" dirty="0"/>
          </a:p>
        </p:txBody>
      </p:sp>
      <p:sp>
        <p:nvSpPr>
          <p:cNvPr id="147" name="Google Shape;147;p16"/>
          <p:cNvSpPr/>
          <p:nvPr/>
        </p:nvSpPr>
        <p:spPr>
          <a:xfrm rot="-1065586">
            <a:off x="306688" y="533798"/>
            <a:ext cx="998274" cy="948466"/>
          </a:xfrm>
          <a:prstGeom prst="star5">
            <a:avLst>
              <a:gd name="adj" fmla="val 23961"/>
              <a:gd name="hf" fmla="val 105146"/>
              <a:gd name="vf" fmla="val 110557"/>
            </a:avLst>
          </a:prstGeom>
          <a:solidFill>
            <a:srgbClr val="824BB0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6"/>
          <p:cNvSpPr/>
          <p:nvPr/>
        </p:nvSpPr>
        <p:spPr>
          <a:xfrm rot="148705">
            <a:off x="1623768" y="310975"/>
            <a:ext cx="603565" cy="573541"/>
          </a:xfrm>
          <a:prstGeom prst="star5">
            <a:avLst>
              <a:gd name="adj" fmla="val 23961"/>
              <a:gd name="hf" fmla="val 105146"/>
              <a:gd name="vf" fmla="val 110557"/>
            </a:avLst>
          </a:prstGeom>
          <a:solidFill>
            <a:srgbClr val="824BB0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6"/>
          <p:cNvSpPr/>
          <p:nvPr/>
        </p:nvSpPr>
        <p:spPr>
          <a:xfrm rot="895552">
            <a:off x="6196003" y="3784281"/>
            <a:ext cx="998179" cy="948476"/>
          </a:xfrm>
          <a:prstGeom prst="star5">
            <a:avLst>
              <a:gd name="adj" fmla="val 23961"/>
              <a:gd name="hf" fmla="val 105146"/>
              <a:gd name="vf" fmla="val 110557"/>
            </a:avLst>
          </a:prstGeom>
          <a:solidFill>
            <a:srgbClr val="824BB0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16"/>
          <p:cNvSpPr/>
          <p:nvPr/>
        </p:nvSpPr>
        <p:spPr>
          <a:xfrm rot="2271768">
            <a:off x="7688330" y="2595634"/>
            <a:ext cx="495134" cy="470770"/>
          </a:xfrm>
          <a:prstGeom prst="star5">
            <a:avLst>
              <a:gd name="adj" fmla="val 23961"/>
              <a:gd name="hf" fmla="val 105146"/>
              <a:gd name="vf" fmla="val 110557"/>
            </a:avLst>
          </a:prstGeom>
          <a:solidFill>
            <a:srgbClr val="824BB0"/>
          </a:solidFill>
          <a:ln w="76200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4EA7"/>
        </a:solidFill>
        <a:effectLst/>
      </p:bgPr>
    </p:bg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7"/>
          <p:cNvSpPr txBox="1">
            <a:spLocks noGrp="1"/>
          </p:cNvSpPr>
          <p:nvPr>
            <p:ph type="body" idx="1"/>
          </p:nvPr>
        </p:nvSpPr>
        <p:spPr>
          <a:xfrm>
            <a:off x="1087950" y="1839900"/>
            <a:ext cx="6968100" cy="3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×"/>
            </a:pPr>
            <a:r>
              <a:rPr lang="en" sz="2400" dirty="0"/>
              <a:t>Licensed by the state government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×"/>
            </a:pPr>
            <a:r>
              <a:rPr lang="en" sz="2400" dirty="0"/>
              <a:t>Really hard test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×"/>
            </a:pPr>
            <a:r>
              <a:rPr lang="en" sz="2400" dirty="0"/>
              <a:t>Specialized knowledge</a:t>
            </a:r>
            <a:endParaRPr sz="24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24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78296" y="308113"/>
            <a:ext cx="79016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CPA=Certified Public Accountant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9651"/>
        </a:solid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8"/>
          <p:cNvSpPr txBox="1">
            <a:spLocks noGrp="1"/>
          </p:cNvSpPr>
          <p:nvPr>
            <p:ph type="title"/>
          </p:nvPr>
        </p:nvSpPr>
        <p:spPr>
          <a:xfrm rot="147">
            <a:off x="710761" y="653724"/>
            <a:ext cx="7029900" cy="760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dirty="0"/>
              <a:t>Accounting</a:t>
            </a:r>
            <a:r>
              <a:rPr lang="en" sz="6000" dirty="0"/>
              <a:t> </a:t>
            </a:r>
            <a:endParaRPr sz="6000" dirty="0"/>
          </a:p>
        </p:txBody>
      </p:sp>
      <p:sp>
        <p:nvSpPr>
          <p:cNvPr id="161" name="Google Shape;161;p18"/>
          <p:cNvSpPr txBox="1">
            <a:spLocks noGrp="1"/>
          </p:cNvSpPr>
          <p:nvPr>
            <p:ph type="body" idx="1"/>
          </p:nvPr>
        </p:nvSpPr>
        <p:spPr>
          <a:xfrm>
            <a:off x="848700" y="2269900"/>
            <a:ext cx="3270600" cy="92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000" b="1" dirty="0"/>
              <a:t>System / Process</a:t>
            </a:r>
            <a:endParaRPr sz="3000"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3" name="Google Shape;163;p18"/>
          <p:cNvSpPr txBox="1">
            <a:spLocks noGrp="1"/>
          </p:cNvSpPr>
          <p:nvPr>
            <p:ph type="body" idx="2"/>
          </p:nvPr>
        </p:nvSpPr>
        <p:spPr>
          <a:xfrm>
            <a:off x="5603976" y="2351650"/>
            <a:ext cx="1998900" cy="76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000" b="1" dirty="0"/>
              <a:t>Language</a:t>
            </a:r>
            <a:r>
              <a:rPr lang="en" b="1" dirty="0"/>
              <a:t> </a:t>
            </a:r>
            <a:endParaRPr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8</TotalTime>
  <Words>66</Words>
  <Application>Microsoft Office PowerPoint</Application>
  <PresentationFormat>On-screen Show (16:9)</PresentationFormat>
  <Paragraphs>16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Wingdings</vt:lpstr>
      <vt:lpstr>Oswald</vt:lpstr>
      <vt:lpstr>Bangers</vt:lpstr>
      <vt:lpstr>Arial</vt:lpstr>
      <vt:lpstr>Corbel</vt:lpstr>
      <vt:lpstr>Banded</vt:lpstr>
      <vt:lpstr>ABC Elementary</vt:lpstr>
      <vt:lpstr>Hi!</vt:lpstr>
      <vt:lpstr>  What is your favorite part of school? </vt:lpstr>
      <vt:lpstr>What do you like to do when you’re not in school? </vt:lpstr>
      <vt:lpstr>What’s your favorite brand? </vt:lpstr>
      <vt:lpstr>CPA</vt:lpstr>
      <vt:lpstr>PowerPoint Presentation</vt:lpstr>
      <vt:lpstr>Accounting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Cromwell Valley</dc:title>
  <dc:creator>Kari Bedell</dc:creator>
  <cp:lastModifiedBy>Kari Bedell</cp:lastModifiedBy>
  <cp:revision>3</cp:revision>
  <dcterms:modified xsi:type="dcterms:W3CDTF">2024-09-24T17:45:32Z</dcterms:modified>
</cp:coreProperties>
</file>